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85" r:id="rId4"/>
    <p:sldId id="284" r:id="rId5"/>
    <p:sldId id="258" r:id="rId6"/>
    <p:sldId id="273" r:id="rId7"/>
    <p:sldId id="287" r:id="rId9"/>
    <p:sldId id="275" r:id="rId10"/>
    <p:sldId id="291" r:id="rId11"/>
    <p:sldId id="259" r:id="rId12"/>
    <p:sldId id="280" r:id="rId13"/>
    <p:sldId id="294" r:id="rId14"/>
    <p:sldId id="295" r:id="rId15"/>
    <p:sldId id="296" r:id="rId16"/>
    <p:sldId id="297" r:id="rId17"/>
    <p:sldId id="298" r:id="rId18"/>
    <p:sldId id="289" r:id="rId19"/>
    <p:sldId id="299" r:id="rId20"/>
    <p:sldId id="300" r:id="rId21"/>
    <p:sldId id="290" r:id="rId22"/>
    <p:sldId id="292" r:id="rId23"/>
    <p:sldId id="293" r:id="rId24"/>
    <p:sldId id="277" r:id="rId25"/>
    <p:sldId id="26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E82"/>
    <a:srgbClr val="7FA1DE"/>
    <a:srgbClr val="FFFFFF"/>
    <a:srgbClr val="6E45E2"/>
    <a:srgbClr val="6E46E2"/>
    <a:srgbClr val="7FA3DE"/>
    <a:srgbClr val="F0F0F0"/>
    <a:srgbClr val="7FA0DE"/>
    <a:srgbClr val="7B90DC"/>
    <a:srgbClr val="798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89" autoAdjust="0"/>
    <p:restoredTop sz="89703" autoAdjust="0"/>
  </p:normalViewPr>
  <p:slideViewPr>
    <p:cSldViewPr snapToGrid="0" showGuides="1">
      <p:cViewPr>
        <p:scale>
          <a:sx n="100" d="100"/>
          <a:sy n="100" d="100"/>
        </p:scale>
        <p:origin x="888" y="590"/>
      </p:cViewPr>
      <p:guideLst>
        <p:guide orient="horz" pos="2183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92A4D-2091-4E84-9922-C300901BBD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0EF76-4528-4350-998B-6DF515A87F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EF76-4528-4350-998B-6DF515A87F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由关键词引出其具体的优缺点</a:t>
            </a:r>
            <a:endParaRPr lang="en-US" altLang="zh-CN" dirty="0"/>
          </a:p>
          <a:p>
            <a:r>
              <a:rPr lang="zh-CN" altLang="en-US" dirty="0"/>
              <a:t>造假昂贵</a:t>
            </a:r>
            <a:r>
              <a:rPr lang="en-US" altLang="zh-CN" dirty="0"/>
              <a:t>—</a:t>
            </a:r>
            <a:r>
              <a:rPr lang="zh-CN" altLang="en-US" dirty="0"/>
              <a:t>需要安装定制的传感器等</a:t>
            </a:r>
            <a:endParaRPr lang="en-US" altLang="zh-CN" dirty="0"/>
          </a:p>
          <a:p>
            <a:r>
              <a:rPr lang="zh-CN" altLang="en-US" dirty="0"/>
              <a:t>不便安装</a:t>
            </a:r>
            <a:r>
              <a:rPr lang="en-US" altLang="zh-CN" dirty="0"/>
              <a:t>—</a:t>
            </a:r>
            <a:r>
              <a:rPr lang="zh-CN" altLang="en-US" dirty="0"/>
              <a:t>各组分间相互独立</a:t>
            </a:r>
            <a:endParaRPr lang="en-US" altLang="zh-CN" dirty="0"/>
          </a:p>
          <a:p>
            <a:r>
              <a:rPr lang="zh-CN" altLang="en-US" dirty="0"/>
              <a:t>类似于此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EF76-4528-4350-998B-6DF515A87F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76004" y="64671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1D1BB2-6984-4A27-BFB4-AF7B9A44C2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0FDAE-5B75-4624-A654-0558ED050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5号-简雅黑" panose="00000500000000000000" pitchFamily="2" charset="-122"/>
          <a:ea typeface="字魂105号-简雅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63.jpeg"/><Relationship Id="rId3" Type="http://schemas.openxmlformats.org/officeDocument/2006/relationships/image" Target="../media/image62.png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.xml"/><Relationship Id="rId23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49.png"/><Relationship Id="rId20" Type="http://schemas.openxmlformats.org/officeDocument/2006/relationships/image" Target="../media/image57.png"/><Relationship Id="rId2" Type="http://schemas.openxmlformats.org/officeDocument/2006/relationships/image" Target="../media/image61.jpeg"/><Relationship Id="rId19" Type="http://schemas.openxmlformats.org/officeDocument/2006/relationships/image" Target="../media/image56.png"/><Relationship Id="rId18" Type="http://schemas.openxmlformats.org/officeDocument/2006/relationships/image" Target="../media/image46.png"/><Relationship Id="rId17" Type="http://schemas.openxmlformats.org/officeDocument/2006/relationships/image" Target="../media/image55.png"/><Relationship Id="rId16" Type="http://schemas.openxmlformats.org/officeDocument/2006/relationships/image" Target="../media/image71.jpeg"/><Relationship Id="rId15" Type="http://schemas.openxmlformats.org/officeDocument/2006/relationships/image" Target="../media/image70.jpeg"/><Relationship Id="rId14" Type="http://schemas.openxmlformats.org/officeDocument/2006/relationships/image" Target="../media/image6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68.jpeg"/><Relationship Id="rId10" Type="http://schemas.openxmlformats.org/officeDocument/2006/relationships/image" Target="../media/image67.jpeg"/><Relationship Id="rId1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62.png"/><Relationship Id="rId3" Type="http://schemas.openxmlformats.org/officeDocument/2006/relationships/image" Target="../media/image60.png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.xml"/><Relationship Id="rId23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49.png"/><Relationship Id="rId20" Type="http://schemas.openxmlformats.org/officeDocument/2006/relationships/image" Target="../media/image57.png"/><Relationship Id="rId2" Type="http://schemas.openxmlformats.org/officeDocument/2006/relationships/image" Target="../media/image68.jpeg"/><Relationship Id="rId19" Type="http://schemas.openxmlformats.org/officeDocument/2006/relationships/image" Target="../media/image56.png"/><Relationship Id="rId18" Type="http://schemas.openxmlformats.org/officeDocument/2006/relationships/image" Target="../media/image46.png"/><Relationship Id="rId17" Type="http://schemas.openxmlformats.org/officeDocument/2006/relationships/image" Target="../media/image55.png"/><Relationship Id="rId16" Type="http://schemas.openxmlformats.org/officeDocument/2006/relationships/image" Target="../media/image71.jpeg"/><Relationship Id="rId15" Type="http://schemas.openxmlformats.org/officeDocument/2006/relationships/image" Target="../media/image70.jpeg"/><Relationship Id="rId14" Type="http://schemas.openxmlformats.org/officeDocument/2006/relationships/image" Target="../media/image6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63.jpeg"/><Relationship Id="rId10" Type="http://schemas.openxmlformats.org/officeDocument/2006/relationships/image" Target="../media/image67.jpeg"/><Relationship Id="rId1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60.png"/><Relationship Id="rId3" Type="http://schemas.openxmlformats.org/officeDocument/2006/relationships/image" Target="../media/image61.jpeg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3.xml"/><Relationship Id="rId23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49.png"/><Relationship Id="rId20" Type="http://schemas.openxmlformats.org/officeDocument/2006/relationships/image" Target="../media/image57.png"/><Relationship Id="rId2" Type="http://schemas.openxmlformats.org/officeDocument/2006/relationships/image" Target="../media/image63.jpeg"/><Relationship Id="rId19" Type="http://schemas.openxmlformats.org/officeDocument/2006/relationships/image" Target="../media/image56.png"/><Relationship Id="rId18" Type="http://schemas.openxmlformats.org/officeDocument/2006/relationships/image" Target="../media/image46.png"/><Relationship Id="rId17" Type="http://schemas.openxmlformats.org/officeDocument/2006/relationships/image" Target="../media/image55.png"/><Relationship Id="rId16" Type="http://schemas.openxmlformats.org/officeDocument/2006/relationships/image" Target="../media/image71.jpeg"/><Relationship Id="rId15" Type="http://schemas.openxmlformats.org/officeDocument/2006/relationships/image" Target="../media/image70.jpeg"/><Relationship Id="rId14" Type="http://schemas.openxmlformats.org/officeDocument/2006/relationships/image" Target="../media/image6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62.png"/><Relationship Id="rId10" Type="http://schemas.openxmlformats.org/officeDocument/2006/relationships/image" Target="../media/image67.jpeg"/><Relationship Id="rId1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61.jpeg"/><Relationship Id="rId3" Type="http://schemas.openxmlformats.org/officeDocument/2006/relationships/image" Target="../media/image68.jpeg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4.xml"/><Relationship Id="rId23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49.png"/><Relationship Id="rId20" Type="http://schemas.openxmlformats.org/officeDocument/2006/relationships/image" Target="../media/image57.png"/><Relationship Id="rId2" Type="http://schemas.openxmlformats.org/officeDocument/2006/relationships/image" Target="../media/image62.png"/><Relationship Id="rId19" Type="http://schemas.openxmlformats.org/officeDocument/2006/relationships/image" Target="../media/image56.png"/><Relationship Id="rId18" Type="http://schemas.openxmlformats.org/officeDocument/2006/relationships/image" Target="../media/image46.png"/><Relationship Id="rId17" Type="http://schemas.openxmlformats.org/officeDocument/2006/relationships/image" Target="../media/image55.png"/><Relationship Id="rId16" Type="http://schemas.openxmlformats.org/officeDocument/2006/relationships/image" Target="../media/image71.jpeg"/><Relationship Id="rId15" Type="http://schemas.openxmlformats.org/officeDocument/2006/relationships/image" Target="../media/image70.jpeg"/><Relationship Id="rId14" Type="http://schemas.openxmlformats.org/officeDocument/2006/relationships/image" Target="../media/image6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60.png"/><Relationship Id="rId10" Type="http://schemas.openxmlformats.org/officeDocument/2006/relationships/image" Target="../media/image67.jpeg"/><Relationship Id="rId1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68.jpeg"/><Relationship Id="rId3" Type="http://schemas.openxmlformats.org/officeDocument/2006/relationships/image" Target="../media/image63.jpeg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5.xml"/><Relationship Id="rId23" Type="http://schemas.openxmlformats.org/officeDocument/2006/relationships/image" Target="../media/image73.png"/><Relationship Id="rId22" Type="http://schemas.openxmlformats.org/officeDocument/2006/relationships/image" Target="../media/image72.png"/><Relationship Id="rId21" Type="http://schemas.openxmlformats.org/officeDocument/2006/relationships/image" Target="../media/image49.png"/><Relationship Id="rId20" Type="http://schemas.openxmlformats.org/officeDocument/2006/relationships/image" Target="../media/image57.png"/><Relationship Id="rId2" Type="http://schemas.openxmlformats.org/officeDocument/2006/relationships/image" Target="../media/image60.png"/><Relationship Id="rId19" Type="http://schemas.openxmlformats.org/officeDocument/2006/relationships/image" Target="../media/image56.png"/><Relationship Id="rId18" Type="http://schemas.openxmlformats.org/officeDocument/2006/relationships/image" Target="../media/image46.png"/><Relationship Id="rId17" Type="http://schemas.openxmlformats.org/officeDocument/2006/relationships/image" Target="../media/image55.png"/><Relationship Id="rId16" Type="http://schemas.openxmlformats.org/officeDocument/2006/relationships/image" Target="../media/image71.jpeg"/><Relationship Id="rId15" Type="http://schemas.openxmlformats.org/officeDocument/2006/relationships/image" Target="../media/image70.jpeg"/><Relationship Id="rId14" Type="http://schemas.openxmlformats.org/officeDocument/2006/relationships/image" Target="../media/image6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61.jpeg"/><Relationship Id="rId10" Type="http://schemas.openxmlformats.org/officeDocument/2006/relationships/image" Target="../media/image67.jpeg"/><Relationship Id="rId1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33.GIF"/><Relationship Id="rId5" Type="http://schemas.openxmlformats.org/officeDocument/2006/relationships/image" Target="../media/image76.GIF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6.xml"/><Relationship Id="rId20" Type="http://schemas.openxmlformats.org/officeDocument/2006/relationships/image" Target="../media/image85.png"/><Relationship Id="rId2" Type="http://schemas.openxmlformats.org/officeDocument/2006/relationships/image" Target="../media/image59.png"/><Relationship Id="rId19" Type="http://schemas.openxmlformats.org/officeDocument/2006/relationships/image" Target="../media/image84.png"/><Relationship Id="rId18" Type="http://schemas.openxmlformats.org/officeDocument/2006/relationships/image" Target="../media/image83.png"/><Relationship Id="rId17" Type="http://schemas.openxmlformats.org/officeDocument/2006/relationships/image" Target="../media/image49.png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46.png"/><Relationship Id="rId13" Type="http://schemas.openxmlformats.org/officeDocument/2006/relationships/image" Target="../media/image55.png"/><Relationship Id="rId12" Type="http://schemas.openxmlformats.org/officeDocument/2006/relationships/image" Target="../media/image82.jpeg"/><Relationship Id="rId11" Type="http://schemas.openxmlformats.org/officeDocument/2006/relationships/image" Target="../media/image81.jpeg"/><Relationship Id="rId10" Type="http://schemas.openxmlformats.org/officeDocument/2006/relationships/image" Target="../media/image80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80.jpeg"/><Relationship Id="rId7" Type="http://schemas.openxmlformats.org/officeDocument/2006/relationships/image" Target="../media/image77.png"/><Relationship Id="rId6" Type="http://schemas.openxmlformats.org/officeDocument/2006/relationships/image" Target="../media/image33.GIF"/><Relationship Id="rId5" Type="http://schemas.openxmlformats.org/officeDocument/2006/relationships/image" Target="../media/image76.GIF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7.xml"/><Relationship Id="rId20" Type="http://schemas.openxmlformats.org/officeDocument/2006/relationships/image" Target="../media/image83.png"/><Relationship Id="rId2" Type="http://schemas.openxmlformats.org/officeDocument/2006/relationships/image" Target="../media/image59.png"/><Relationship Id="rId19" Type="http://schemas.openxmlformats.org/officeDocument/2006/relationships/image" Target="../media/image85.png"/><Relationship Id="rId18" Type="http://schemas.openxmlformats.org/officeDocument/2006/relationships/image" Target="../media/image84.png"/><Relationship Id="rId17" Type="http://schemas.openxmlformats.org/officeDocument/2006/relationships/image" Target="../media/image49.png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46.png"/><Relationship Id="rId13" Type="http://schemas.openxmlformats.org/officeDocument/2006/relationships/image" Target="../media/image55.png"/><Relationship Id="rId12" Type="http://schemas.openxmlformats.org/officeDocument/2006/relationships/image" Target="../media/image82.jpeg"/><Relationship Id="rId11" Type="http://schemas.openxmlformats.org/officeDocument/2006/relationships/image" Target="../media/image81.jpeg"/><Relationship Id="rId10" Type="http://schemas.openxmlformats.org/officeDocument/2006/relationships/image" Target="../media/image79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jpeg"/><Relationship Id="rId8" Type="http://schemas.openxmlformats.org/officeDocument/2006/relationships/image" Target="../media/image79.jpeg"/><Relationship Id="rId7" Type="http://schemas.openxmlformats.org/officeDocument/2006/relationships/image" Target="../media/image77.png"/><Relationship Id="rId6" Type="http://schemas.openxmlformats.org/officeDocument/2006/relationships/image" Target="../media/image33.GIF"/><Relationship Id="rId5" Type="http://schemas.openxmlformats.org/officeDocument/2006/relationships/image" Target="../media/image76.GIF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8.xml"/><Relationship Id="rId20" Type="http://schemas.openxmlformats.org/officeDocument/2006/relationships/image" Target="../media/image83.png"/><Relationship Id="rId2" Type="http://schemas.openxmlformats.org/officeDocument/2006/relationships/image" Target="../media/image59.png"/><Relationship Id="rId19" Type="http://schemas.openxmlformats.org/officeDocument/2006/relationships/image" Target="../media/image85.png"/><Relationship Id="rId18" Type="http://schemas.openxmlformats.org/officeDocument/2006/relationships/image" Target="../media/image84.png"/><Relationship Id="rId17" Type="http://schemas.openxmlformats.org/officeDocument/2006/relationships/image" Target="../media/image49.png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46.png"/><Relationship Id="rId13" Type="http://schemas.openxmlformats.org/officeDocument/2006/relationships/image" Target="../media/image55.png"/><Relationship Id="rId12" Type="http://schemas.openxmlformats.org/officeDocument/2006/relationships/image" Target="../media/image82.jpeg"/><Relationship Id="rId11" Type="http://schemas.openxmlformats.org/officeDocument/2006/relationships/image" Target="../media/image81.jpeg"/><Relationship Id="rId10" Type="http://schemas.openxmlformats.org/officeDocument/2006/relationships/image" Target="../media/image7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46.png"/><Relationship Id="rId6" Type="http://schemas.openxmlformats.org/officeDocument/2006/relationships/image" Target="../media/image55.png"/><Relationship Id="rId5" Type="http://schemas.openxmlformats.org/officeDocument/2006/relationships/image" Target="../media/image87.GIF"/><Relationship Id="rId4" Type="http://schemas.openxmlformats.org/officeDocument/2006/relationships/image" Target="../media/image86.GIF"/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.xml"/><Relationship Id="rId14" Type="http://schemas.openxmlformats.org/officeDocument/2006/relationships/image" Target="../media/image91.png"/><Relationship Id="rId13" Type="http://schemas.openxmlformats.org/officeDocument/2006/relationships/image" Target="../media/image90.png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29.png"/><Relationship Id="rId7" Type="http://schemas.openxmlformats.org/officeDocument/2006/relationships/image" Target="../media/image22.png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93.png"/><Relationship Id="rId14" Type="http://schemas.openxmlformats.org/officeDocument/2006/relationships/image" Target="../media/image92.png"/><Relationship Id="rId13" Type="http://schemas.openxmlformats.org/officeDocument/2006/relationships/image" Target="../media/image48.png"/><Relationship Id="rId12" Type="http://schemas.openxmlformats.org/officeDocument/2006/relationships/image" Target="../media/image56.png"/><Relationship Id="rId11" Type="http://schemas.openxmlformats.org/officeDocument/2006/relationships/image" Target="../media/image46.png"/><Relationship Id="rId10" Type="http://schemas.openxmlformats.org/officeDocument/2006/relationships/image" Target="../media/image55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12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20" Type="http://schemas.openxmlformats.org/officeDocument/2006/relationships/image" Target="../media/image17.png"/><Relationship Id="rId2" Type="http://schemas.openxmlformats.org/officeDocument/2006/relationships/image" Target="../media/image1.png"/><Relationship Id="rId19" Type="http://schemas.openxmlformats.org/officeDocument/2006/relationships/image" Target="../media/image16.png"/><Relationship Id="rId18" Type="http://schemas.openxmlformats.org/officeDocument/2006/relationships/image" Target="../media/image15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1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2.png"/><Relationship Id="rId7" Type="http://schemas.openxmlformats.org/officeDocument/2006/relationships/image" Target="../media/image20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93.png"/><Relationship Id="rId15" Type="http://schemas.openxmlformats.org/officeDocument/2006/relationships/image" Target="../media/image92.png"/><Relationship Id="rId14" Type="http://schemas.openxmlformats.org/officeDocument/2006/relationships/image" Target="../media/image48.png"/><Relationship Id="rId13" Type="http://schemas.openxmlformats.org/officeDocument/2006/relationships/image" Target="../media/image56.png"/><Relationship Id="rId12" Type="http://schemas.openxmlformats.org/officeDocument/2006/relationships/image" Target="../media/image46.png"/><Relationship Id="rId11" Type="http://schemas.openxmlformats.org/officeDocument/2006/relationships/image" Target="../media/image55.png"/><Relationship Id="rId10" Type="http://schemas.openxmlformats.org/officeDocument/2006/relationships/image" Target="../media/image1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png"/><Relationship Id="rId7" Type="http://schemas.openxmlformats.org/officeDocument/2006/relationships/image" Target="../media/image92.png"/><Relationship Id="rId6" Type="http://schemas.openxmlformats.org/officeDocument/2006/relationships/image" Target="../media/image48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0.xml"/><Relationship Id="rId15" Type="http://schemas.openxmlformats.org/officeDocument/2006/relationships/image" Target="../media/image102.png"/><Relationship Id="rId14" Type="http://schemas.openxmlformats.org/officeDocument/2006/relationships/image" Target="../media/image101.png"/><Relationship Id="rId13" Type="http://schemas.openxmlformats.org/officeDocument/2006/relationships/image" Target="../media/image100.png"/><Relationship Id="rId12" Type="http://schemas.openxmlformats.org/officeDocument/2006/relationships/image" Target="../media/image99.png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1" Type="http://schemas.openxmlformats.org/officeDocument/2006/relationships/image" Target="../media/image94.GI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103.png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107.png"/><Relationship Id="rId18" Type="http://schemas.openxmlformats.org/officeDocument/2006/relationships/image" Target="../media/image49.png"/><Relationship Id="rId17" Type="http://schemas.openxmlformats.org/officeDocument/2006/relationships/image" Target="../media/image48.png"/><Relationship Id="rId16" Type="http://schemas.openxmlformats.org/officeDocument/2006/relationships/image" Target="../media/image106.png"/><Relationship Id="rId15" Type="http://schemas.openxmlformats.org/officeDocument/2006/relationships/image" Target="../media/image105.png"/><Relationship Id="rId14" Type="http://schemas.openxmlformats.org/officeDocument/2006/relationships/image" Target="../media/image19.GIF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104.png"/><Relationship Id="rId10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GIF"/><Relationship Id="rId8" Type="http://schemas.openxmlformats.org/officeDocument/2006/relationships/image" Target="../media/image1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1.png"/><Relationship Id="rId6" Type="http://schemas.openxmlformats.org/officeDocument/2006/relationships/image" Target="../media/image44.png"/><Relationship Id="rId5" Type="http://schemas.microsoft.com/office/2007/relationships/media" Target="../media/media1.mp4"/><Relationship Id="rId4" Type="http://schemas.openxmlformats.org/officeDocument/2006/relationships/video" Target="NULL" TargetMode="External"/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54.png"/><Relationship Id="rId16" Type="http://schemas.openxmlformats.org/officeDocument/2006/relationships/image" Target="../media/image53.png"/><Relationship Id="rId15" Type="http://schemas.openxmlformats.org/officeDocument/2006/relationships/image" Target="../media/image52.png"/><Relationship Id="rId14" Type="http://schemas.openxmlformats.org/officeDocument/2006/relationships/image" Target="../media/image51.png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29.png"/><Relationship Id="rId7" Type="http://schemas.openxmlformats.org/officeDocument/2006/relationships/image" Target="../media/image22.png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8.png"/><Relationship Id="rId14" Type="http://schemas.openxmlformats.org/officeDocument/2006/relationships/image" Target="../media/image49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46.png"/><Relationship Id="rId10" Type="http://schemas.openxmlformats.org/officeDocument/2006/relationships/image" Target="../media/image55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2.png"/><Relationship Id="rId7" Type="http://schemas.openxmlformats.org/officeDocument/2006/relationships/image" Target="../media/image20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58.png"/><Relationship Id="rId15" Type="http://schemas.openxmlformats.org/officeDocument/2006/relationships/image" Target="../media/image49.png"/><Relationship Id="rId14" Type="http://schemas.openxmlformats.org/officeDocument/2006/relationships/image" Target="../media/image57.png"/><Relationship Id="rId13" Type="http://schemas.openxmlformats.org/officeDocument/2006/relationships/image" Target="../media/image56.png"/><Relationship Id="rId12" Type="http://schemas.openxmlformats.org/officeDocument/2006/relationships/image" Target="../media/image46.png"/><Relationship Id="rId11" Type="http://schemas.openxmlformats.org/officeDocument/2006/relationships/image" Target="../media/image55.png"/><Relationship Id="rId10" Type="http://schemas.openxmlformats.org/officeDocument/2006/relationships/image" Target="../media/image1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Relationship Id="rId3" Type="http://schemas.openxmlformats.org/officeDocument/2006/relationships/image" Target="../media/image55.png"/><Relationship Id="rId2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8BA2F0"/>
            </a:gs>
            <a:gs pos="100000">
              <a:srgbClr val="AACBFE"/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991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" name="矩形: 圆角 19"/>
          <p:cNvSpPr/>
          <p:nvPr/>
        </p:nvSpPr>
        <p:spPr>
          <a:xfrm>
            <a:off x="6131011" y="-380583"/>
            <a:ext cx="1299872" cy="307777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7927" y="1124375"/>
            <a:ext cx="56065" cy="735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3906" y="-864258"/>
            <a:ext cx="944032" cy="5844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21109" y="2785387"/>
            <a:ext cx="1244600" cy="7747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8809" y="4837492"/>
            <a:ext cx="685800" cy="61595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03166" y="1618211"/>
            <a:ext cx="1588557" cy="98339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47545" y="3258588"/>
            <a:ext cx="1054139" cy="18000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3665" y="5629778"/>
            <a:ext cx="822557" cy="111662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7377" y="6848671"/>
            <a:ext cx="1196891" cy="180005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424" y="6924824"/>
            <a:ext cx="509182" cy="148421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5087" y="2709479"/>
            <a:ext cx="68692" cy="45719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981" y="6451428"/>
            <a:ext cx="1281451" cy="2694982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969" y="6451428"/>
            <a:ext cx="1281451" cy="269498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5106" y="4475401"/>
            <a:ext cx="86811" cy="457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3779" y="3635793"/>
            <a:ext cx="88152" cy="457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583" y="-399040"/>
            <a:ext cx="597460" cy="384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7455" y="-399040"/>
            <a:ext cx="975445" cy="3840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86831" y="-706817"/>
            <a:ext cx="975445" cy="3840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542" y="-400871"/>
            <a:ext cx="975445" cy="384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4688" y="-400872"/>
            <a:ext cx="975445" cy="384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>
            <a:spLocks noChangeAspect="1"/>
          </p:cNvSpPr>
          <p:nvPr/>
        </p:nvSpPr>
        <p:spPr>
          <a:xfrm>
            <a:off x="5891899" y="2536796"/>
            <a:ext cx="3361814" cy="1789655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6353366" y="2408995"/>
            <a:ext cx="3832099" cy="204001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>
            <a:spLocks noChangeAspect="1"/>
          </p:cNvSpPr>
          <p:nvPr/>
        </p:nvSpPr>
        <p:spPr>
          <a:xfrm>
            <a:off x="8732525" y="2534172"/>
            <a:ext cx="3361814" cy="17896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>
            <a:spLocks noChangeAspect="1"/>
          </p:cNvSpPr>
          <p:nvPr/>
        </p:nvSpPr>
        <p:spPr>
          <a:xfrm>
            <a:off x="7764158" y="2408995"/>
            <a:ext cx="3832099" cy="20400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/>
        </p:nvSpPr>
        <p:spPr>
          <a:xfrm>
            <a:off x="-7239351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139641" y="-669023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56" y="2413928"/>
            <a:ext cx="3450635" cy="20301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26" y="-1601865"/>
            <a:ext cx="3261643" cy="2030144"/>
          </a:xfrm>
          <a:prstGeom prst="rect">
            <a:avLst/>
          </a:prstGeom>
        </p:spPr>
      </p:pic>
      <p:pic>
        <p:nvPicPr>
          <p:cNvPr id="117" name="图片 116" descr="文本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79" y="12304842"/>
            <a:ext cx="3994524" cy="2353252"/>
          </a:xfrm>
          <a:prstGeom prst="rect">
            <a:avLst/>
          </a:prstGeom>
        </p:spPr>
      </p:pic>
      <p:pic>
        <p:nvPicPr>
          <p:cNvPr id="119" name="图片 118" descr="图形用户界面, 应用程序, Word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4" y="9773623"/>
            <a:ext cx="5381994" cy="2531219"/>
          </a:xfrm>
          <a:prstGeom prst="rect">
            <a:avLst/>
          </a:prstGeom>
        </p:spPr>
      </p:pic>
      <p:pic>
        <p:nvPicPr>
          <p:cNvPr id="121" name="图片 120" descr="图示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37" y="2781531"/>
            <a:ext cx="1334491" cy="2891396"/>
          </a:xfrm>
          <a:prstGeom prst="rect">
            <a:avLst/>
          </a:prstGeom>
        </p:spPr>
      </p:pic>
      <p:sp>
        <p:nvSpPr>
          <p:cNvPr id="6" name="car-with-spare-tire_75544"/>
          <p:cNvSpPr/>
          <p:nvPr/>
        </p:nvSpPr>
        <p:spPr>
          <a:xfrm>
            <a:off x="9565906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r-baby-toy-outline_29978"/>
          <p:cNvSpPr/>
          <p:nvPr/>
        </p:nvSpPr>
        <p:spPr>
          <a:xfrm>
            <a:off x="11030335" y="632175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>
            <a:spLocks noChangeAspect="1"/>
          </p:cNvSpPr>
          <p:nvPr/>
        </p:nvSpPr>
        <p:spPr>
          <a:xfrm>
            <a:off x="6909259" y="2328921"/>
            <a:ext cx="4132933" cy="22001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21950" y="7573466"/>
            <a:ext cx="4131105" cy="220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图形用户界面, 文本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61" y="12223810"/>
            <a:ext cx="4018976" cy="2260674"/>
          </a:xfrm>
          <a:prstGeom prst="rect">
            <a:avLst/>
          </a:prstGeom>
        </p:spPr>
      </p:pic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67" y="15704331"/>
            <a:ext cx="6365161" cy="3580403"/>
          </a:xfrm>
          <a:prstGeom prst="rect">
            <a:avLst/>
          </a:prstGeom>
        </p:spPr>
      </p:pic>
      <p:pic>
        <p:nvPicPr>
          <p:cNvPr id="18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1152" y="4653780"/>
            <a:ext cx="3609145" cy="2030144"/>
          </a:xfrm>
          <a:prstGeom prst="roundRect">
            <a:avLst>
              <a:gd name="adj" fmla="val 191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0"/>
          <p:cNvSpPr/>
          <p:nvPr/>
        </p:nvSpPr>
        <p:spPr>
          <a:xfrm>
            <a:off x="6921090" y="1245380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car-with-spare-tire_75544"/>
          <p:cNvSpPr/>
          <p:nvPr/>
        </p:nvSpPr>
        <p:spPr>
          <a:xfrm>
            <a:off x="9718306" y="8728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190" y="639537"/>
            <a:ext cx="2810500" cy="6828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6597" y="1378228"/>
            <a:ext cx="4938188" cy="768163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>
            <a:spLocks noChangeAspect="1"/>
          </p:cNvSpPr>
          <p:nvPr/>
        </p:nvSpPr>
        <p:spPr>
          <a:xfrm>
            <a:off x="5891899" y="2536796"/>
            <a:ext cx="3361814" cy="1789655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6353366" y="2408995"/>
            <a:ext cx="3832099" cy="204001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>
            <a:spLocks noChangeAspect="1"/>
          </p:cNvSpPr>
          <p:nvPr/>
        </p:nvSpPr>
        <p:spPr>
          <a:xfrm>
            <a:off x="8732525" y="2534172"/>
            <a:ext cx="3361814" cy="17896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>
            <a:spLocks noChangeAspect="1"/>
          </p:cNvSpPr>
          <p:nvPr/>
        </p:nvSpPr>
        <p:spPr>
          <a:xfrm>
            <a:off x="7764158" y="2408995"/>
            <a:ext cx="3832099" cy="20400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/>
        </p:nvSpPr>
        <p:spPr>
          <a:xfrm>
            <a:off x="-7239351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139641" y="-669023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56" y="2413928"/>
            <a:ext cx="3450635" cy="20301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26" y="-1601865"/>
            <a:ext cx="3261643" cy="2030144"/>
          </a:xfrm>
          <a:prstGeom prst="rect">
            <a:avLst/>
          </a:prstGeom>
        </p:spPr>
      </p:pic>
      <p:sp>
        <p:nvSpPr>
          <p:cNvPr id="111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17" name="图片 116" descr="文本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79" y="12304842"/>
            <a:ext cx="3994524" cy="2353252"/>
          </a:xfrm>
          <a:prstGeom prst="rect">
            <a:avLst/>
          </a:prstGeom>
        </p:spPr>
      </p:pic>
      <p:pic>
        <p:nvPicPr>
          <p:cNvPr id="119" name="图片 118" descr="图形用户界面, 应用程序, Word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4" y="9773623"/>
            <a:ext cx="5381994" cy="2531219"/>
          </a:xfrm>
          <a:prstGeom prst="rect">
            <a:avLst/>
          </a:prstGeom>
        </p:spPr>
      </p:pic>
      <p:pic>
        <p:nvPicPr>
          <p:cNvPr id="121" name="图片 120" descr="图示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37" y="2781531"/>
            <a:ext cx="1334491" cy="2891396"/>
          </a:xfrm>
          <a:prstGeom prst="rect">
            <a:avLst/>
          </a:prstGeom>
        </p:spPr>
      </p:pic>
      <p:sp>
        <p:nvSpPr>
          <p:cNvPr id="6" name="car-with-spare-tire_75544"/>
          <p:cNvSpPr/>
          <p:nvPr/>
        </p:nvSpPr>
        <p:spPr>
          <a:xfrm>
            <a:off x="9565906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r-baby-toy-outline_29978"/>
          <p:cNvSpPr/>
          <p:nvPr/>
        </p:nvSpPr>
        <p:spPr>
          <a:xfrm>
            <a:off x="11030335" y="632175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>
            <a:spLocks noChangeAspect="1"/>
          </p:cNvSpPr>
          <p:nvPr/>
        </p:nvSpPr>
        <p:spPr>
          <a:xfrm>
            <a:off x="6909259" y="2328921"/>
            <a:ext cx="4132933" cy="22001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21950" y="7573466"/>
            <a:ext cx="4131105" cy="220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图形用户界面, 文本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61" y="12223810"/>
            <a:ext cx="4018976" cy="2260674"/>
          </a:xfrm>
          <a:prstGeom prst="rect">
            <a:avLst/>
          </a:prstGeom>
        </p:spPr>
      </p:pic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67" y="15704331"/>
            <a:ext cx="6365161" cy="3580403"/>
          </a:xfrm>
          <a:prstGeom prst="rect">
            <a:avLst/>
          </a:prstGeom>
        </p:spPr>
      </p:pic>
      <p:pic>
        <p:nvPicPr>
          <p:cNvPr id="8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1152" y="4653780"/>
            <a:ext cx="3609145" cy="2030144"/>
          </a:xfrm>
          <a:prstGeom prst="roundRect">
            <a:avLst>
              <a:gd name="adj" fmla="val 191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190" y="639537"/>
            <a:ext cx="2810500" cy="68281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6597" y="1378228"/>
            <a:ext cx="4938188" cy="768163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>
            <a:spLocks noChangeAspect="1"/>
          </p:cNvSpPr>
          <p:nvPr/>
        </p:nvSpPr>
        <p:spPr>
          <a:xfrm>
            <a:off x="5891899" y="2536796"/>
            <a:ext cx="3361814" cy="1789655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6353366" y="2408995"/>
            <a:ext cx="3832099" cy="204001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>
            <a:spLocks noChangeAspect="1"/>
          </p:cNvSpPr>
          <p:nvPr/>
        </p:nvSpPr>
        <p:spPr>
          <a:xfrm>
            <a:off x="8732525" y="2534172"/>
            <a:ext cx="3361814" cy="17896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>
            <a:spLocks noChangeAspect="1"/>
          </p:cNvSpPr>
          <p:nvPr/>
        </p:nvSpPr>
        <p:spPr>
          <a:xfrm>
            <a:off x="7764158" y="2408995"/>
            <a:ext cx="3832099" cy="20400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/>
        </p:nvSpPr>
        <p:spPr>
          <a:xfrm>
            <a:off x="-7239351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139641" y="-669023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56" y="2413928"/>
            <a:ext cx="3450635" cy="20301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26" y="-1601865"/>
            <a:ext cx="3261643" cy="2030144"/>
          </a:xfrm>
          <a:prstGeom prst="rect">
            <a:avLst/>
          </a:prstGeom>
        </p:spPr>
      </p:pic>
      <p:sp>
        <p:nvSpPr>
          <p:cNvPr id="111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17" name="图片 116" descr="文本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79" y="12304842"/>
            <a:ext cx="3994524" cy="2353252"/>
          </a:xfrm>
          <a:prstGeom prst="rect">
            <a:avLst/>
          </a:prstGeom>
        </p:spPr>
      </p:pic>
      <p:pic>
        <p:nvPicPr>
          <p:cNvPr id="119" name="图片 118" descr="图形用户界面, 应用程序, Word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4" y="9773623"/>
            <a:ext cx="5381994" cy="2531219"/>
          </a:xfrm>
          <a:prstGeom prst="rect">
            <a:avLst/>
          </a:prstGeom>
        </p:spPr>
      </p:pic>
      <p:pic>
        <p:nvPicPr>
          <p:cNvPr id="121" name="图片 120" descr="图示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37" y="2781531"/>
            <a:ext cx="1334491" cy="2891396"/>
          </a:xfrm>
          <a:prstGeom prst="rect">
            <a:avLst/>
          </a:prstGeom>
        </p:spPr>
      </p:pic>
      <p:sp>
        <p:nvSpPr>
          <p:cNvPr id="6" name="car-with-spare-tire_75544"/>
          <p:cNvSpPr/>
          <p:nvPr/>
        </p:nvSpPr>
        <p:spPr>
          <a:xfrm>
            <a:off x="9565906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r-baby-toy-outline_29978"/>
          <p:cNvSpPr/>
          <p:nvPr/>
        </p:nvSpPr>
        <p:spPr>
          <a:xfrm>
            <a:off x="11030335" y="632175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>
            <a:spLocks noChangeAspect="1"/>
          </p:cNvSpPr>
          <p:nvPr/>
        </p:nvSpPr>
        <p:spPr>
          <a:xfrm>
            <a:off x="6909259" y="2328921"/>
            <a:ext cx="4132933" cy="22001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21950" y="7573466"/>
            <a:ext cx="4131105" cy="220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图形用户界面, 文本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61" y="12223810"/>
            <a:ext cx="4018976" cy="2260674"/>
          </a:xfrm>
          <a:prstGeom prst="rect">
            <a:avLst/>
          </a:prstGeom>
        </p:spPr>
      </p:pic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67" y="15704331"/>
            <a:ext cx="6365161" cy="3580403"/>
          </a:xfrm>
          <a:prstGeom prst="rect">
            <a:avLst/>
          </a:prstGeom>
        </p:spPr>
      </p:pic>
      <p:pic>
        <p:nvPicPr>
          <p:cNvPr id="8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1152" y="4653780"/>
            <a:ext cx="3609145" cy="2030144"/>
          </a:xfrm>
          <a:prstGeom prst="roundRect">
            <a:avLst>
              <a:gd name="adj" fmla="val 191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190" y="639537"/>
            <a:ext cx="2810500" cy="68281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6597" y="1378228"/>
            <a:ext cx="4938188" cy="768163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>
            <a:spLocks noChangeAspect="1"/>
          </p:cNvSpPr>
          <p:nvPr/>
        </p:nvSpPr>
        <p:spPr>
          <a:xfrm>
            <a:off x="5891899" y="2536796"/>
            <a:ext cx="3361814" cy="1789655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6353366" y="2408995"/>
            <a:ext cx="3832099" cy="204001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>
            <a:spLocks noChangeAspect="1"/>
          </p:cNvSpPr>
          <p:nvPr/>
        </p:nvSpPr>
        <p:spPr>
          <a:xfrm>
            <a:off x="8732525" y="2534172"/>
            <a:ext cx="3361814" cy="17896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>
            <a:spLocks noChangeAspect="1"/>
          </p:cNvSpPr>
          <p:nvPr/>
        </p:nvSpPr>
        <p:spPr>
          <a:xfrm>
            <a:off x="7764158" y="2408995"/>
            <a:ext cx="3832099" cy="20400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/>
        </p:nvSpPr>
        <p:spPr>
          <a:xfrm>
            <a:off x="-7239351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139641" y="-669023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56" y="2413928"/>
            <a:ext cx="3450635" cy="20301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26" y="-1601865"/>
            <a:ext cx="3261643" cy="2030144"/>
          </a:xfrm>
          <a:prstGeom prst="rect">
            <a:avLst/>
          </a:prstGeom>
        </p:spPr>
      </p:pic>
      <p:sp>
        <p:nvSpPr>
          <p:cNvPr id="111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17" name="图片 116" descr="文本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79" y="12304842"/>
            <a:ext cx="3994524" cy="2353252"/>
          </a:xfrm>
          <a:prstGeom prst="rect">
            <a:avLst/>
          </a:prstGeom>
        </p:spPr>
      </p:pic>
      <p:pic>
        <p:nvPicPr>
          <p:cNvPr id="119" name="图片 118" descr="图形用户界面, 应用程序, Word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4" y="9773623"/>
            <a:ext cx="5381994" cy="2531219"/>
          </a:xfrm>
          <a:prstGeom prst="rect">
            <a:avLst/>
          </a:prstGeom>
        </p:spPr>
      </p:pic>
      <p:pic>
        <p:nvPicPr>
          <p:cNvPr id="121" name="图片 120" descr="图示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37" y="2781531"/>
            <a:ext cx="1334491" cy="2891396"/>
          </a:xfrm>
          <a:prstGeom prst="rect">
            <a:avLst/>
          </a:prstGeom>
        </p:spPr>
      </p:pic>
      <p:sp>
        <p:nvSpPr>
          <p:cNvPr id="6" name="car-with-spare-tire_75544"/>
          <p:cNvSpPr/>
          <p:nvPr/>
        </p:nvSpPr>
        <p:spPr>
          <a:xfrm>
            <a:off x="9565906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r-baby-toy-outline_29978"/>
          <p:cNvSpPr/>
          <p:nvPr/>
        </p:nvSpPr>
        <p:spPr>
          <a:xfrm>
            <a:off x="11030335" y="632175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>
            <a:spLocks noChangeAspect="1"/>
          </p:cNvSpPr>
          <p:nvPr/>
        </p:nvSpPr>
        <p:spPr>
          <a:xfrm>
            <a:off x="6909259" y="2328921"/>
            <a:ext cx="4132933" cy="22001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21950" y="7573466"/>
            <a:ext cx="4131105" cy="220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图形用户界面, 文本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61" y="12223810"/>
            <a:ext cx="4018976" cy="2260674"/>
          </a:xfrm>
          <a:prstGeom prst="rect">
            <a:avLst/>
          </a:prstGeom>
        </p:spPr>
      </p:pic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67" y="15704331"/>
            <a:ext cx="6365161" cy="3580403"/>
          </a:xfrm>
          <a:prstGeom prst="rect">
            <a:avLst/>
          </a:prstGeom>
        </p:spPr>
      </p:pic>
      <p:pic>
        <p:nvPicPr>
          <p:cNvPr id="8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1152" y="4653780"/>
            <a:ext cx="3609145" cy="2030144"/>
          </a:xfrm>
          <a:prstGeom prst="roundRect">
            <a:avLst>
              <a:gd name="adj" fmla="val 191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190" y="639537"/>
            <a:ext cx="2810500" cy="68281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6597" y="1378228"/>
            <a:ext cx="4938188" cy="768163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>
            <a:spLocks noChangeAspect="1"/>
          </p:cNvSpPr>
          <p:nvPr/>
        </p:nvSpPr>
        <p:spPr>
          <a:xfrm>
            <a:off x="5891899" y="2536796"/>
            <a:ext cx="3361814" cy="1789655"/>
          </a:xfrm>
          <a:prstGeom prst="round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6353366" y="2408995"/>
            <a:ext cx="3832099" cy="204001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>
            <a:spLocks noChangeAspect="1"/>
          </p:cNvSpPr>
          <p:nvPr/>
        </p:nvSpPr>
        <p:spPr>
          <a:xfrm>
            <a:off x="8732525" y="2534172"/>
            <a:ext cx="3361814" cy="178965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/>
          <p:cNvSpPr>
            <a:spLocks noChangeAspect="1"/>
          </p:cNvSpPr>
          <p:nvPr/>
        </p:nvSpPr>
        <p:spPr>
          <a:xfrm>
            <a:off x="7764158" y="2408995"/>
            <a:ext cx="3832099" cy="20400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任意多边形: 形状 20"/>
          <p:cNvSpPr/>
          <p:nvPr/>
        </p:nvSpPr>
        <p:spPr>
          <a:xfrm>
            <a:off x="-7239351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139641" y="-669023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56" y="2413928"/>
            <a:ext cx="3450635" cy="203014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826" y="-1601865"/>
            <a:ext cx="3261643" cy="2030144"/>
          </a:xfrm>
          <a:prstGeom prst="rect">
            <a:avLst/>
          </a:prstGeom>
        </p:spPr>
      </p:pic>
      <p:sp>
        <p:nvSpPr>
          <p:cNvPr id="111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17" name="图片 116" descr="文本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79" y="12304842"/>
            <a:ext cx="3994524" cy="2353252"/>
          </a:xfrm>
          <a:prstGeom prst="rect">
            <a:avLst/>
          </a:prstGeom>
        </p:spPr>
      </p:pic>
      <p:pic>
        <p:nvPicPr>
          <p:cNvPr id="119" name="图片 118" descr="图形用户界面, 应用程序, Word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4" y="9773623"/>
            <a:ext cx="5381994" cy="2531219"/>
          </a:xfrm>
          <a:prstGeom prst="rect">
            <a:avLst/>
          </a:prstGeom>
        </p:spPr>
      </p:pic>
      <p:pic>
        <p:nvPicPr>
          <p:cNvPr id="121" name="图片 120" descr="图示&#10;&#10;描述已自动生成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37" y="2781531"/>
            <a:ext cx="1334491" cy="2891396"/>
          </a:xfrm>
          <a:prstGeom prst="rect">
            <a:avLst/>
          </a:prstGeom>
        </p:spPr>
      </p:pic>
      <p:sp>
        <p:nvSpPr>
          <p:cNvPr id="6" name="car-with-spare-tire_75544"/>
          <p:cNvSpPr/>
          <p:nvPr/>
        </p:nvSpPr>
        <p:spPr>
          <a:xfrm>
            <a:off x="9565906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r-baby-toy-outline_29978"/>
          <p:cNvSpPr/>
          <p:nvPr/>
        </p:nvSpPr>
        <p:spPr>
          <a:xfrm>
            <a:off x="11030335" y="632175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: 圆角 3"/>
          <p:cNvSpPr>
            <a:spLocks noChangeAspect="1"/>
          </p:cNvSpPr>
          <p:nvPr/>
        </p:nvSpPr>
        <p:spPr>
          <a:xfrm>
            <a:off x="8308478" y="2328921"/>
            <a:ext cx="1334491" cy="220015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21950" y="7573466"/>
            <a:ext cx="4131105" cy="220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图形用户界面, 文本, 应用程序&#10;&#10;描述已自动生成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61" y="12223810"/>
            <a:ext cx="4018976" cy="2260674"/>
          </a:xfrm>
          <a:prstGeom prst="rect">
            <a:avLst/>
          </a:prstGeom>
        </p:spPr>
      </p:pic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267" y="15704331"/>
            <a:ext cx="6365161" cy="3580403"/>
          </a:xfrm>
          <a:prstGeom prst="rect">
            <a:avLst/>
          </a:prstGeom>
        </p:spPr>
      </p:pic>
      <p:pic>
        <p:nvPicPr>
          <p:cNvPr id="8" name="OpenBot_将智能手机变成机器人(2022_年).OpenBot_将智能手机变成机器人(2022_年).750156569 00_01_53-00_02_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71152" y="4653780"/>
            <a:ext cx="3609145" cy="2030144"/>
          </a:xfrm>
          <a:prstGeom prst="roundRect">
            <a:avLst>
              <a:gd name="adj" fmla="val 19169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190" y="639537"/>
            <a:ext cx="2810500" cy="68281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6597" y="1378228"/>
            <a:ext cx="4938188" cy="768163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-4894556" y="-686562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180" y="8005592"/>
            <a:ext cx="184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noFill/>
              </a:rPr>
              <a:t>目前我们能做到</a:t>
            </a:r>
            <a:endParaRPr lang="en-US" altLang="zh-CN" dirty="0">
              <a:noFill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2438559" y="-726718"/>
            <a:ext cx="149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我们的理想</a:t>
            </a:r>
            <a:endParaRPr lang="zh-CN" altLang="en-US" dirty="0">
              <a:noFill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440" y="6990520"/>
            <a:ext cx="3450635" cy="203014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60" y="2622058"/>
            <a:ext cx="3261643" cy="203014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744" y="-1740307"/>
            <a:ext cx="2377646" cy="2024047"/>
          </a:xfrm>
          <a:prstGeom prst="rect">
            <a:avLst/>
          </a:prstGeom>
        </p:spPr>
      </p:pic>
      <p:sp>
        <p:nvSpPr>
          <p:cNvPr id="35" name="car-baby-toy-outline_29978"/>
          <p:cNvSpPr/>
          <p:nvPr/>
        </p:nvSpPr>
        <p:spPr>
          <a:xfrm>
            <a:off x="12559941" y="685310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 descr="日历&#10;&#10;中度可信度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44" y="5593925"/>
            <a:ext cx="2175950" cy="1190614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27263" r="13922" b="5477"/>
          <a:stretch>
            <a:fillRect/>
          </a:stretch>
        </p:blipFill>
        <p:spPr>
          <a:xfrm>
            <a:off x="4728889" y="5477343"/>
            <a:ext cx="2784595" cy="1665604"/>
          </a:xfrm>
          <a:prstGeom prst="rect">
            <a:avLst/>
          </a:prstGeom>
        </p:spPr>
      </p:pic>
      <p:sp>
        <p:nvSpPr>
          <p:cNvPr id="5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car-with-spare-tire_75544"/>
          <p:cNvSpPr/>
          <p:nvPr/>
        </p:nvSpPr>
        <p:spPr>
          <a:xfrm>
            <a:off x="10944138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52" y="-145753"/>
            <a:ext cx="2784595" cy="15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ula-1-car-facing-right_84176"/>
          <p:cNvSpPr>
            <a:spLocks noChangeAspect="1"/>
          </p:cNvSpPr>
          <p:nvPr/>
        </p:nvSpPr>
        <p:spPr>
          <a:xfrm>
            <a:off x="9542377" y="795261"/>
            <a:ext cx="971994" cy="343634"/>
          </a:xfrm>
          <a:custGeom>
            <a:avLst/>
            <a:gdLst>
              <a:gd name="connsiteX0" fmla="*/ 527447 w 607780"/>
              <a:gd name="connsiteY0" fmla="*/ 148291 h 214872"/>
              <a:gd name="connsiteX1" fmla="*/ 523706 w 607780"/>
              <a:gd name="connsiteY1" fmla="*/ 166780 h 214872"/>
              <a:gd name="connsiteX2" fmla="*/ 590292 w 607780"/>
              <a:gd name="connsiteY2" fmla="*/ 166780 h 214872"/>
              <a:gd name="connsiteX3" fmla="*/ 590292 w 607780"/>
              <a:gd name="connsiteY3" fmla="*/ 148291 h 214872"/>
              <a:gd name="connsiteX4" fmla="*/ 456088 w 607780"/>
              <a:gd name="connsiteY4" fmla="*/ 133025 h 214872"/>
              <a:gd name="connsiteX5" fmla="*/ 445715 w 607780"/>
              <a:gd name="connsiteY5" fmla="*/ 143389 h 214872"/>
              <a:gd name="connsiteX6" fmla="*/ 456088 w 607780"/>
              <a:gd name="connsiteY6" fmla="*/ 153754 h 214872"/>
              <a:gd name="connsiteX7" fmla="*/ 466462 w 607780"/>
              <a:gd name="connsiteY7" fmla="*/ 143389 h 214872"/>
              <a:gd name="connsiteX8" fmla="*/ 456088 w 607780"/>
              <a:gd name="connsiteY8" fmla="*/ 133025 h 214872"/>
              <a:gd name="connsiteX9" fmla="*/ 178425 w 607780"/>
              <a:gd name="connsiteY9" fmla="*/ 133025 h 214872"/>
              <a:gd name="connsiteX10" fmla="*/ 168047 w 607780"/>
              <a:gd name="connsiteY10" fmla="*/ 143389 h 214872"/>
              <a:gd name="connsiteX11" fmla="*/ 178425 w 607780"/>
              <a:gd name="connsiteY11" fmla="*/ 153754 h 214872"/>
              <a:gd name="connsiteX12" fmla="*/ 188802 w 607780"/>
              <a:gd name="connsiteY12" fmla="*/ 143389 h 214872"/>
              <a:gd name="connsiteX13" fmla="*/ 178425 w 607780"/>
              <a:gd name="connsiteY13" fmla="*/ 133025 h 214872"/>
              <a:gd name="connsiteX14" fmla="*/ 456088 w 607780"/>
              <a:gd name="connsiteY14" fmla="*/ 115657 h 214872"/>
              <a:gd name="connsiteX15" fmla="*/ 483938 w 607780"/>
              <a:gd name="connsiteY15" fmla="*/ 143389 h 214872"/>
              <a:gd name="connsiteX16" fmla="*/ 456088 w 607780"/>
              <a:gd name="connsiteY16" fmla="*/ 171121 h 214872"/>
              <a:gd name="connsiteX17" fmla="*/ 428332 w 607780"/>
              <a:gd name="connsiteY17" fmla="*/ 143389 h 214872"/>
              <a:gd name="connsiteX18" fmla="*/ 456088 w 607780"/>
              <a:gd name="connsiteY18" fmla="*/ 115657 h 214872"/>
              <a:gd name="connsiteX19" fmla="*/ 178425 w 607780"/>
              <a:gd name="connsiteY19" fmla="*/ 115657 h 214872"/>
              <a:gd name="connsiteX20" fmla="*/ 206192 w 607780"/>
              <a:gd name="connsiteY20" fmla="*/ 143389 h 214872"/>
              <a:gd name="connsiteX21" fmla="*/ 178425 w 607780"/>
              <a:gd name="connsiteY21" fmla="*/ 171121 h 214872"/>
              <a:gd name="connsiteX22" fmla="*/ 150657 w 607780"/>
              <a:gd name="connsiteY22" fmla="*/ 143389 h 214872"/>
              <a:gd name="connsiteX23" fmla="*/ 178425 w 607780"/>
              <a:gd name="connsiteY23" fmla="*/ 115657 h 214872"/>
              <a:gd name="connsiteX24" fmla="*/ 517721 w 607780"/>
              <a:gd name="connsiteY24" fmla="*/ 107296 h 214872"/>
              <a:gd name="connsiteX25" fmla="*/ 526512 w 607780"/>
              <a:gd name="connsiteY25" fmla="*/ 130828 h 214872"/>
              <a:gd name="connsiteX26" fmla="*/ 573926 w 607780"/>
              <a:gd name="connsiteY26" fmla="*/ 130828 h 214872"/>
              <a:gd name="connsiteX27" fmla="*/ 573926 w 607780"/>
              <a:gd name="connsiteY27" fmla="*/ 123078 h 214872"/>
              <a:gd name="connsiteX28" fmla="*/ 456092 w 607780"/>
              <a:gd name="connsiteY28" fmla="*/ 89460 h 214872"/>
              <a:gd name="connsiteX29" fmla="*/ 402038 w 607780"/>
              <a:gd name="connsiteY29" fmla="*/ 143435 h 214872"/>
              <a:gd name="connsiteX30" fmla="*/ 456092 w 607780"/>
              <a:gd name="connsiteY30" fmla="*/ 197410 h 214872"/>
              <a:gd name="connsiteX31" fmla="*/ 510146 w 607780"/>
              <a:gd name="connsiteY31" fmla="*/ 143435 h 214872"/>
              <a:gd name="connsiteX32" fmla="*/ 456092 w 607780"/>
              <a:gd name="connsiteY32" fmla="*/ 89460 h 214872"/>
              <a:gd name="connsiteX33" fmla="*/ 178434 w 607780"/>
              <a:gd name="connsiteY33" fmla="*/ 89460 h 214872"/>
              <a:gd name="connsiteX34" fmla="*/ 124380 w 607780"/>
              <a:gd name="connsiteY34" fmla="*/ 143435 h 214872"/>
              <a:gd name="connsiteX35" fmla="*/ 178434 w 607780"/>
              <a:gd name="connsiteY35" fmla="*/ 197410 h 214872"/>
              <a:gd name="connsiteX36" fmla="*/ 223697 w 607780"/>
              <a:gd name="connsiteY36" fmla="*/ 172850 h 214872"/>
              <a:gd name="connsiteX37" fmla="*/ 225755 w 607780"/>
              <a:gd name="connsiteY37" fmla="*/ 169395 h 214872"/>
              <a:gd name="connsiteX38" fmla="*/ 232488 w 607780"/>
              <a:gd name="connsiteY38" fmla="*/ 143435 h 214872"/>
              <a:gd name="connsiteX39" fmla="*/ 178434 w 607780"/>
              <a:gd name="connsiteY39" fmla="*/ 89460 h 214872"/>
              <a:gd name="connsiteX40" fmla="*/ 177967 w 607780"/>
              <a:gd name="connsiteY40" fmla="*/ 43609 h 214872"/>
              <a:gd name="connsiteX41" fmla="*/ 128963 w 607780"/>
              <a:gd name="connsiteY41" fmla="*/ 59671 h 214872"/>
              <a:gd name="connsiteX42" fmla="*/ 153558 w 607780"/>
              <a:gd name="connsiteY42" fmla="*/ 76480 h 214872"/>
              <a:gd name="connsiteX43" fmla="*/ 178434 w 607780"/>
              <a:gd name="connsiteY43" fmla="*/ 71998 h 214872"/>
              <a:gd name="connsiteX44" fmla="*/ 249883 w 607780"/>
              <a:gd name="connsiteY44" fmla="*/ 142408 h 214872"/>
              <a:gd name="connsiteX45" fmla="*/ 285514 w 607780"/>
              <a:gd name="connsiteY45" fmla="*/ 166780 h 214872"/>
              <a:gd name="connsiteX46" fmla="*/ 357897 w 607780"/>
              <a:gd name="connsiteY46" fmla="*/ 166780 h 214872"/>
              <a:gd name="connsiteX47" fmla="*/ 178995 w 607780"/>
              <a:gd name="connsiteY47" fmla="*/ 44356 h 214872"/>
              <a:gd name="connsiteX48" fmla="*/ 177967 w 607780"/>
              <a:gd name="connsiteY48" fmla="*/ 43609 h 214872"/>
              <a:gd name="connsiteX49" fmla="*/ 290751 w 607780"/>
              <a:gd name="connsiteY49" fmla="*/ 27828 h 214872"/>
              <a:gd name="connsiteX50" fmla="*/ 200692 w 607780"/>
              <a:gd name="connsiteY50" fmla="*/ 38100 h 214872"/>
              <a:gd name="connsiteX51" fmla="*/ 388478 w 607780"/>
              <a:gd name="connsiteY51" fmla="*/ 166594 h 214872"/>
              <a:gd name="connsiteX52" fmla="*/ 384644 w 607780"/>
              <a:gd name="connsiteY52" fmla="*/ 143435 h 214872"/>
              <a:gd name="connsiteX53" fmla="*/ 404657 w 607780"/>
              <a:gd name="connsiteY53" fmla="*/ 93942 h 214872"/>
              <a:gd name="connsiteX54" fmla="*/ 333676 w 607780"/>
              <a:gd name="connsiteY54" fmla="*/ 93942 h 214872"/>
              <a:gd name="connsiteX55" fmla="*/ 290751 w 607780"/>
              <a:gd name="connsiteY55" fmla="*/ 51080 h 214872"/>
              <a:gd name="connsiteX56" fmla="*/ 17488 w 607780"/>
              <a:gd name="connsiteY56" fmla="*/ 17462 h 214872"/>
              <a:gd name="connsiteX57" fmla="*/ 17488 w 607780"/>
              <a:gd name="connsiteY57" fmla="*/ 39967 h 214872"/>
              <a:gd name="connsiteX58" fmla="*/ 43299 w 607780"/>
              <a:gd name="connsiteY58" fmla="*/ 54628 h 214872"/>
              <a:gd name="connsiteX59" fmla="*/ 47695 w 607780"/>
              <a:gd name="connsiteY59" fmla="*/ 62192 h 214872"/>
              <a:gd name="connsiteX60" fmla="*/ 47695 w 607780"/>
              <a:gd name="connsiteY60" fmla="*/ 166780 h 214872"/>
              <a:gd name="connsiteX61" fmla="*/ 76499 w 607780"/>
              <a:gd name="connsiteY61" fmla="*/ 166780 h 214872"/>
              <a:gd name="connsiteX62" fmla="*/ 77153 w 607780"/>
              <a:gd name="connsiteY62" fmla="*/ 166780 h 214872"/>
              <a:gd name="connsiteX63" fmla="*/ 77153 w 607780"/>
              <a:gd name="connsiteY63" fmla="*/ 17462 h 214872"/>
              <a:gd name="connsiteX64" fmla="*/ 8697 w 607780"/>
              <a:gd name="connsiteY64" fmla="*/ 0 h 214872"/>
              <a:gd name="connsiteX65" fmla="*/ 85944 w 607780"/>
              <a:gd name="connsiteY65" fmla="*/ 0 h 214872"/>
              <a:gd name="connsiteX66" fmla="*/ 94641 w 607780"/>
              <a:gd name="connsiteY66" fmla="*/ 8685 h 214872"/>
              <a:gd name="connsiteX67" fmla="*/ 94641 w 607780"/>
              <a:gd name="connsiteY67" fmla="*/ 55469 h 214872"/>
              <a:gd name="connsiteX68" fmla="*/ 299448 w 607780"/>
              <a:gd name="connsiteY68" fmla="*/ 10365 h 214872"/>
              <a:gd name="connsiteX69" fmla="*/ 308239 w 607780"/>
              <a:gd name="connsiteY69" fmla="*/ 19050 h 214872"/>
              <a:gd name="connsiteX70" fmla="*/ 308239 w 607780"/>
              <a:gd name="connsiteY70" fmla="*/ 29509 h 214872"/>
              <a:gd name="connsiteX71" fmla="*/ 325633 w 607780"/>
              <a:gd name="connsiteY71" fmla="*/ 25400 h 214872"/>
              <a:gd name="connsiteX72" fmla="*/ 364257 w 607780"/>
              <a:gd name="connsiteY72" fmla="*/ 59391 h 214872"/>
              <a:gd name="connsiteX73" fmla="*/ 363041 w 607780"/>
              <a:gd name="connsiteY73" fmla="*/ 63313 h 214872"/>
              <a:gd name="connsiteX74" fmla="*/ 359300 w 607780"/>
              <a:gd name="connsiteY74" fmla="*/ 64994 h 214872"/>
              <a:gd name="connsiteX75" fmla="*/ 344711 w 607780"/>
              <a:gd name="connsiteY75" fmla="*/ 64994 h 214872"/>
              <a:gd name="connsiteX76" fmla="*/ 336949 w 607780"/>
              <a:gd name="connsiteY76" fmla="*/ 71250 h 214872"/>
              <a:gd name="connsiteX77" fmla="*/ 336949 w 607780"/>
              <a:gd name="connsiteY77" fmla="*/ 76480 h 214872"/>
              <a:gd name="connsiteX78" fmla="*/ 430842 w 607780"/>
              <a:gd name="connsiteY78" fmla="*/ 76480 h 214872"/>
              <a:gd name="connsiteX79" fmla="*/ 431216 w 607780"/>
              <a:gd name="connsiteY79" fmla="*/ 76480 h 214872"/>
              <a:gd name="connsiteX80" fmla="*/ 456092 w 607780"/>
              <a:gd name="connsiteY80" fmla="*/ 71998 h 214872"/>
              <a:gd name="connsiteX81" fmla="*/ 493780 w 607780"/>
              <a:gd name="connsiteY81" fmla="*/ 82830 h 214872"/>
              <a:gd name="connsiteX82" fmla="*/ 496212 w 607780"/>
              <a:gd name="connsiteY82" fmla="*/ 83110 h 214872"/>
              <a:gd name="connsiteX83" fmla="*/ 585055 w 607780"/>
              <a:gd name="connsiteY83" fmla="*/ 108043 h 214872"/>
              <a:gd name="connsiteX84" fmla="*/ 591414 w 607780"/>
              <a:gd name="connsiteY84" fmla="*/ 116447 h 214872"/>
              <a:gd name="connsiteX85" fmla="*/ 591414 w 607780"/>
              <a:gd name="connsiteY85" fmla="*/ 130828 h 214872"/>
              <a:gd name="connsiteX86" fmla="*/ 598989 w 607780"/>
              <a:gd name="connsiteY86" fmla="*/ 130828 h 214872"/>
              <a:gd name="connsiteX87" fmla="*/ 607780 w 607780"/>
              <a:gd name="connsiteY87" fmla="*/ 139513 h 214872"/>
              <a:gd name="connsiteX88" fmla="*/ 607780 w 607780"/>
              <a:gd name="connsiteY88" fmla="*/ 175558 h 214872"/>
              <a:gd name="connsiteX89" fmla="*/ 598989 w 607780"/>
              <a:gd name="connsiteY89" fmla="*/ 184243 h 214872"/>
              <a:gd name="connsiteX90" fmla="*/ 514729 w 607780"/>
              <a:gd name="connsiteY90" fmla="*/ 184243 h 214872"/>
              <a:gd name="connsiteX91" fmla="*/ 456092 w 607780"/>
              <a:gd name="connsiteY91" fmla="*/ 214872 h 214872"/>
              <a:gd name="connsiteX92" fmla="*/ 397456 w 607780"/>
              <a:gd name="connsiteY92" fmla="*/ 184243 h 214872"/>
              <a:gd name="connsiteX93" fmla="*/ 237071 w 607780"/>
              <a:gd name="connsiteY93" fmla="*/ 184243 h 214872"/>
              <a:gd name="connsiteX94" fmla="*/ 178434 w 607780"/>
              <a:gd name="connsiteY94" fmla="*/ 214872 h 214872"/>
              <a:gd name="connsiteX95" fmla="*/ 119798 w 607780"/>
              <a:gd name="connsiteY95" fmla="*/ 184243 h 214872"/>
              <a:gd name="connsiteX96" fmla="*/ 38997 w 607780"/>
              <a:gd name="connsiteY96" fmla="*/ 184243 h 214872"/>
              <a:gd name="connsiteX97" fmla="*/ 30300 w 607780"/>
              <a:gd name="connsiteY97" fmla="*/ 175558 h 214872"/>
              <a:gd name="connsiteX98" fmla="*/ 30300 w 607780"/>
              <a:gd name="connsiteY98" fmla="*/ 67235 h 214872"/>
              <a:gd name="connsiteX99" fmla="*/ 4395 w 607780"/>
              <a:gd name="connsiteY99" fmla="*/ 52574 h 214872"/>
              <a:gd name="connsiteX100" fmla="*/ 0 w 607780"/>
              <a:gd name="connsiteY100" fmla="*/ 45010 h 214872"/>
              <a:gd name="connsiteX101" fmla="*/ 0 w 607780"/>
              <a:gd name="connsiteY101" fmla="*/ 8685 h 214872"/>
              <a:gd name="connsiteX102" fmla="*/ 8697 w 607780"/>
              <a:gd name="connsiteY102" fmla="*/ 0 h 21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7780" h="214872">
                <a:moveTo>
                  <a:pt x="527447" y="148291"/>
                </a:moveTo>
                <a:cubicBezTo>
                  <a:pt x="526980" y="154734"/>
                  <a:pt x="525670" y="160897"/>
                  <a:pt x="523706" y="166780"/>
                </a:cubicBezTo>
                <a:lnTo>
                  <a:pt x="590292" y="166780"/>
                </a:lnTo>
                <a:lnTo>
                  <a:pt x="590292" y="148291"/>
                </a:lnTo>
                <a:close/>
                <a:moveTo>
                  <a:pt x="456088" y="133025"/>
                </a:moveTo>
                <a:cubicBezTo>
                  <a:pt x="450388" y="133025"/>
                  <a:pt x="445715" y="137693"/>
                  <a:pt x="445715" y="143389"/>
                </a:cubicBezTo>
                <a:cubicBezTo>
                  <a:pt x="445715" y="149085"/>
                  <a:pt x="450388" y="153754"/>
                  <a:pt x="456088" y="153754"/>
                </a:cubicBezTo>
                <a:cubicBezTo>
                  <a:pt x="461789" y="153754"/>
                  <a:pt x="466462" y="149085"/>
                  <a:pt x="466462" y="143389"/>
                </a:cubicBezTo>
                <a:cubicBezTo>
                  <a:pt x="466462" y="137693"/>
                  <a:pt x="461789" y="133025"/>
                  <a:pt x="456088" y="133025"/>
                </a:cubicBezTo>
                <a:close/>
                <a:moveTo>
                  <a:pt x="178425" y="133025"/>
                </a:moveTo>
                <a:cubicBezTo>
                  <a:pt x="172721" y="133025"/>
                  <a:pt x="168047" y="137693"/>
                  <a:pt x="168047" y="143389"/>
                </a:cubicBezTo>
                <a:cubicBezTo>
                  <a:pt x="168047" y="149085"/>
                  <a:pt x="172721" y="153754"/>
                  <a:pt x="178425" y="153754"/>
                </a:cubicBezTo>
                <a:cubicBezTo>
                  <a:pt x="184128" y="153754"/>
                  <a:pt x="188802" y="149085"/>
                  <a:pt x="188802" y="143389"/>
                </a:cubicBezTo>
                <a:cubicBezTo>
                  <a:pt x="188802" y="137693"/>
                  <a:pt x="184128" y="133025"/>
                  <a:pt x="178425" y="133025"/>
                </a:cubicBezTo>
                <a:close/>
                <a:moveTo>
                  <a:pt x="456088" y="115657"/>
                </a:moveTo>
                <a:cubicBezTo>
                  <a:pt x="471415" y="115657"/>
                  <a:pt x="483938" y="128076"/>
                  <a:pt x="483938" y="143389"/>
                </a:cubicBezTo>
                <a:cubicBezTo>
                  <a:pt x="483938" y="158702"/>
                  <a:pt x="471415" y="171121"/>
                  <a:pt x="456088" y="171121"/>
                </a:cubicBezTo>
                <a:cubicBezTo>
                  <a:pt x="440762" y="171121"/>
                  <a:pt x="428332" y="158702"/>
                  <a:pt x="428332" y="143389"/>
                </a:cubicBezTo>
                <a:cubicBezTo>
                  <a:pt x="428332" y="128076"/>
                  <a:pt x="440762" y="115657"/>
                  <a:pt x="456088" y="115657"/>
                </a:cubicBezTo>
                <a:close/>
                <a:moveTo>
                  <a:pt x="178425" y="115657"/>
                </a:moveTo>
                <a:cubicBezTo>
                  <a:pt x="193757" y="115657"/>
                  <a:pt x="206192" y="128076"/>
                  <a:pt x="206192" y="143389"/>
                </a:cubicBezTo>
                <a:cubicBezTo>
                  <a:pt x="206192" y="158702"/>
                  <a:pt x="193757" y="171121"/>
                  <a:pt x="178425" y="171121"/>
                </a:cubicBezTo>
                <a:cubicBezTo>
                  <a:pt x="163092" y="171121"/>
                  <a:pt x="150657" y="158702"/>
                  <a:pt x="150657" y="143389"/>
                </a:cubicBezTo>
                <a:cubicBezTo>
                  <a:pt x="150657" y="128076"/>
                  <a:pt x="163092" y="115657"/>
                  <a:pt x="178425" y="115657"/>
                </a:cubicBezTo>
                <a:close/>
                <a:moveTo>
                  <a:pt x="517721" y="107296"/>
                </a:moveTo>
                <a:cubicBezTo>
                  <a:pt x="521930" y="114393"/>
                  <a:pt x="524922" y="122330"/>
                  <a:pt x="526512" y="130828"/>
                </a:cubicBezTo>
                <a:lnTo>
                  <a:pt x="573926" y="130828"/>
                </a:lnTo>
                <a:lnTo>
                  <a:pt x="573926" y="123078"/>
                </a:lnTo>
                <a:close/>
                <a:moveTo>
                  <a:pt x="456092" y="89460"/>
                </a:moveTo>
                <a:cubicBezTo>
                  <a:pt x="426260" y="89460"/>
                  <a:pt x="402038" y="113646"/>
                  <a:pt x="402038" y="143435"/>
                </a:cubicBezTo>
                <a:cubicBezTo>
                  <a:pt x="402038" y="173224"/>
                  <a:pt x="426260" y="197410"/>
                  <a:pt x="456092" y="197410"/>
                </a:cubicBezTo>
                <a:cubicBezTo>
                  <a:pt x="485925" y="197410"/>
                  <a:pt x="510146" y="173224"/>
                  <a:pt x="510146" y="143435"/>
                </a:cubicBezTo>
                <a:cubicBezTo>
                  <a:pt x="510146" y="113646"/>
                  <a:pt x="485925" y="89460"/>
                  <a:pt x="456092" y="89460"/>
                </a:cubicBezTo>
                <a:close/>
                <a:moveTo>
                  <a:pt x="178434" y="89460"/>
                </a:moveTo>
                <a:cubicBezTo>
                  <a:pt x="148602" y="89460"/>
                  <a:pt x="124380" y="113646"/>
                  <a:pt x="124380" y="143435"/>
                </a:cubicBezTo>
                <a:cubicBezTo>
                  <a:pt x="124380" y="173224"/>
                  <a:pt x="148602" y="197410"/>
                  <a:pt x="178434" y="197410"/>
                </a:cubicBezTo>
                <a:cubicBezTo>
                  <a:pt x="197325" y="197410"/>
                  <a:pt x="214065" y="187604"/>
                  <a:pt x="223697" y="172850"/>
                </a:cubicBezTo>
                <a:cubicBezTo>
                  <a:pt x="224072" y="171543"/>
                  <a:pt x="224820" y="170329"/>
                  <a:pt x="225755" y="169395"/>
                </a:cubicBezTo>
                <a:cubicBezTo>
                  <a:pt x="230057" y="161738"/>
                  <a:pt x="232488" y="152866"/>
                  <a:pt x="232488" y="143435"/>
                </a:cubicBezTo>
                <a:cubicBezTo>
                  <a:pt x="232488" y="113646"/>
                  <a:pt x="208267" y="89460"/>
                  <a:pt x="178434" y="89460"/>
                </a:cubicBezTo>
                <a:close/>
                <a:moveTo>
                  <a:pt x="177967" y="43609"/>
                </a:moveTo>
                <a:cubicBezTo>
                  <a:pt x="161414" y="47998"/>
                  <a:pt x="145048" y="53414"/>
                  <a:pt x="128963" y="59671"/>
                </a:cubicBezTo>
                <a:lnTo>
                  <a:pt x="153558" y="76480"/>
                </a:lnTo>
                <a:cubicBezTo>
                  <a:pt x="161320" y="73585"/>
                  <a:pt x="169643" y="71998"/>
                  <a:pt x="178434" y="71998"/>
                </a:cubicBezTo>
                <a:cubicBezTo>
                  <a:pt x="217525" y="71998"/>
                  <a:pt x="249322" y="103561"/>
                  <a:pt x="249883" y="142408"/>
                </a:cubicBezTo>
                <a:lnTo>
                  <a:pt x="285514" y="166780"/>
                </a:lnTo>
                <a:lnTo>
                  <a:pt x="357897" y="166780"/>
                </a:lnTo>
                <a:lnTo>
                  <a:pt x="178995" y="44356"/>
                </a:lnTo>
                <a:cubicBezTo>
                  <a:pt x="178621" y="44170"/>
                  <a:pt x="178247" y="43890"/>
                  <a:pt x="177967" y="43609"/>
                </a:cubicBezTo>
                <a:close/>
                <a:moveTo>
                  <a:pt x="290751" y="27828"/>
                </a:moveTo>
                <a:cubicBezTo>
                  <a:pt x="260076" y="28388"/>
                  <a:pt x="230057" y="31843"/>
                  <a:pt x="200692" y="38100"/>
                </a:cubicBezTo>
                <a:lnTo>
                  <a:pt x="388478" y="166594"/>
                </a:lnTo>
                <a:cubicBezTo>
                  <a:pt x="385953" y="159310"/>
                  <a:pt x="384644" y="151559"/>
                  <a:pt x="384644" y="143435"/>
                </a:cubicBezTo>
                <a:cubicBezTo>
                  <a:pt x="384644" y="124198"/>
                  <a:pt x="392219" y="106736"/>
                  <a:pt x="404657" y="93942"/>
                </a:cubicBezTo>
                <a:lnTo>
                  <a:pt x="333676" y="93942"/>
                </a:lnTo>
                <a:cubicBezTo>
                  <a:pt x="310016" y="93942"/>
                  <a:pt x="290751" y="74706"/>
                  <a:pt x="290751" y="51080"/>
                </a:cubicBezTo>
                <a:close/>
                <a:moveTo>
                  <a:pt x="17488" y="17462"/>
                </a:moveTo>
                <a:lnTo>
                  <a:pt x="17488" y="39967"/>
                </a:lnTo>
                <a:lnTo>
                  <a:pt x="43299" y="54628"/>
                </a:lnTo>
                <a:cubicBezTo>
                  <a:pt x="46011" y="56123"/>
                  <a:pt x="47695" y="59017"/>
                  <a:pt x="47695" y="62192"/>
                </a:cubicBezTo>
                <a:lnTo>
                  <a:pt x="47695" y="166780"/>
                </a:lnTo>
                <a:lnTo>
                  <a:pt x="76499" y="166780"/>
                </a:lnTo>
                <a:lnTo>
                  <a:pt x="77153" y="166780"/>
                </a:lnTo>
                <a:lnTo>
                  <a:pt x="77153" y="17462"/>
                </a:lnTo>
                <a:close/>
                <a:moveTo>
                  <a:pt x="8697" y="0"/>
                </a:moveTo>
                <a:lnTo>
                  <a:pt x="85944" y="0"/>
                </a:lnTo>
                <a:cubicBezTo>
                  <a:pt x="90713" y="0"/>
                  <a:pt x="94641" y="3922"/>
                  <a:pt x="94641" y="8685"/>
                </a:cubicBezTo>
                <a:lnTo>
                  <a:pt x="94641" y="55469"/>
                </a:lnTo>
                <a:cubicBezTo>
                  <a:pt x="158889" y="25493"/>
                  <a:pt x="227812" y="10365"/>
                  <a:pt x="299448" y="10365"/>
                </a:cubicBezTo>
                <a:cubicBezTo>
                  <a:pt x="304311" y="10365"/>
                  <a:pt x="308239" y="14287"/>
                  <a:pt x="308239" y="19050"/>
                </a:cubicBezTo>
                <a:lnTo>
                  <a:pt x="308239" y="29509"/>
                </a:lnTo>
                <a:cubicBezTo>
                  <a:pt x="313569" y="26801"/>
                  <a:pt x="319554" y="25400"/>
                  <a:pt x="325633" y="25400"/>
                </a:cubicBezTo>
                <a:cubicBezTo>
                  <a:pt x="345272" y="25400"/>
                  <a:pt x="361825" y="40061"/>
                  <a:pt x="364257" y="59391"/>
                </a:cubicBezTo>
                <a:cubicBezTo>
                  <a:pt x="364444" y="60792"/>
                  <a:pt x="363976" y="62286"/>
                  <a:pt x="363041" y="63313"/>
                </a:cubicBezTo>
                <a:cubicBezTo>
                  <a:pt x="362106" y="64434"/>
                  <a:pt x="360703" y="64994"/>
                  <a:pt x="359300" y="64994"/>
                </a:cubicBezTo>
                <a:lnTo>
                  <a:pt x="344711" y="64994"/>
                </a:lnTo>
                <a:cubicBezTo>
                  <a:pt x="340970" y="64994"/>
                  <a:pt x="337697" y="67609"/>
                  <a:pt x="336949" y="71250"/>
                </a:cubicBezTo>
                <a:lnTo>
                  <a:pt x="336949" y="76480"/>
                </a:lnTo>
                <a:lnTo>
                  <a:pt x="430842" y="76480"/>
                </a:lnTo>
                <a:cubicBezTo>
                  <a:pt x="430936" y="76480"/>
                  <a:pt x="431029" y="76480"/>
                  <a:pt x="431216" y="76480"/>
                </a:cubicBezTo>
                <a:cubicBezTo>
                  <a:pt x="438978" y="73585"/>
                  <a:pt x="447395" y="71998"/>
                  <a:pt x="456092" y="71998"/>
                </a:cubicBezTo>
                <a:cubicBezTo>
                  <a:pt x="469933" y="71998"/>
                  <a:pt x="482839" y="76013"/>
                  <a:pt x="493780" y="82830"/>
                </a:cubicBezTo>
                <a:cubicBezTo>
                  <a:pt x="494622" y="82830"/>
                  <a:pt x="495370" y="82923"/>
                  <a:pt x="496212" y="83110"/>
                </a:cubicBezTo>
                <a:lnTo>
                  <a:pt x="585055" y="108043"/>
                </a:lnTo>
                <a:cubicBezTo>
                  <a:pt x="588796" y="109164"/>
                  <a:pt x="591414" y="112525"/>
                  <a:pt x="591414" y="116447"/>
                </a:cubicBezTo>
                <a:lnTo>
                  <a:pt x="591414" y="130828"/>
                </a:lnTo>
                <a:lnTo>
                  <a:pt x="598989" y="130828"/>
                </a:lnTo>
                <a:cubicBezTo>
                  <a:pt x="603852" y="130828"/>
                  <a:pt x="607780" y="134750"/>
                  <a:pt x="607780" y="139513"/>
                </a:cubicBezTo>
                <a:lnTo>
                  <a:pt x="607780" y="175558"/>
                </a:lnTo>
                <a:cubicBezTo>
                  <a:pt x="607780" y="180321"/>
                  <a:pt x="603852" y="184243"/>
                  <a:pt x="598989" y="184243"/>
                </a:cubicBezTo>
                <a:lnTo>
                  <a:pt x="514729" y="184243"/>
                </a:lnTo>
                <a:cubicBezTo>
                  <a:pt x="501823" y="202732"/>
                  <a:pt x="480314" y="214872"/>
                  <a:pt x="456092" y="214872"/>
                </a:cubicBezTo>
                <a:cubicBezTo>
                  <a:pt x="431871" y="214872"/>
                  <a:pt x="410455" y="202732"/>
                  <a:pt x="397456" y="184243"/>
                </a:cubicBezTo>
                <a:lnTo>
                  <a:pt x="237071" y="184243"/>
                </a:lnTo>
                <a:cubicBezTo>
                  <a:pt x="224072" y="202732"/>
                  <a:pt x="202656" y="214872"/>
                  <a:pt x="178434" y="214872"/>
                </a:cubicBezTo>
                <a:cubicBezTo>
                  <a:pt x="154213" y="214872"/>
                  <a:pt x="132703" y="202732"/>
                  <a:pt x="119798" y="184243"/>
                </a:cubicBezTo>
                <a:lnTo>
                  <a:pt x="38997" y="184243"/>
                </a:lnTo>
                <a:cubicBezTo>
                  <a:pt x="34134" y="184243"/>
                  <a:pt x="30300" y="180321"/>
                  <a:pt x="30300" y="175558"/>
                </a:cubicBezTo>
                <a:lnTo>
                  <a:pt x="30300" y="67235"/>
                </a:lnTo>
                <a:lnTo>
                  <a:pt x="4395" y="52574"/>
                </a:lnTo>
                <a:cubicBezTo>
                  <a:pt x="1683" y="51080"/>
                  <a:pt x="0" y="48185"/>
                  <a:pt x="0" y="45010"/>
                </a:cubicBezTo>
                <a:lnTo>
                  <a:pt x="0" y="8685"/>
                </a:lnTo>
                <a:cubicBezTo>
                  <a:pt x="0" y="3922"/>
                  <a:pt x="3928" y="0"/>
                  <a:pt x="86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/>
          <p:cNvSpPr>
            <a:spLocks noChangeAspect="1"/>
          </p:cNvSpPr>
          <p:nvPr/>
        </p:nvSpPr>
        <p:spPr>
          <a:xfrm>
            <a:off x="6353366" y="3357259"/>
            <a:ext cx="3832099" cy="204001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>
            <a:spLocks noChangeAspect="1"/>
          </p:cNvSpPr>
          <p:nvPr/>
        </p:nvSpPr>
        <p:spPr>
          <a:xfrm>
            <a:off x="7764158" y="3357259"/>
            <a:ext cx="3832099" cy="204001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14"/>
          <p:cNvSpPr>
            <a:spLocks noChangeAspect="1"/>
          </p:cNvSpPr>
          <p:nvPr/>
        </p:nvSpPr>
        <p:spPr>
          <a:xfrm>
            <a:off x="6909259" y="3277185"/>
            <a:ext cx="4132933" cy="2200158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33" y="-3201753"/>
            <a:ext cx="5736733" cy="2647723"/>
          </a:xfrm>
          <a:prstGeom prst="rect">
            <a:avLst/>
          </a:prstGeom>
        </p:spPr>
      </p:pic>
      <p:pic>
        <p:nvPicPr>
          <p:cNvPr id="20" name="图片 19" descr="图形用户界面, 应用程序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7" y="-5690165"/>
            <a:ext cx="4687726" cy="2163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0239" y="644730"/>
            <a:ext cx="2804403" cy="68281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39684" y="1487846"/>
            <a:ext cx="3048264" cy="182895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90282" y="1486018"/>
            <a:ext cx="3048264" cy="1639966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-4894556" y="-686562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180" y="8005592"/>
            <a:ext cx="184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noFill/>
              </a:rPr>
              <a:t>目前我们能做到</a:t>
            </a:r>
            <a:endParaRPr lang="en-US" altLang="zh-CN" dirty="0">
              <a:noFill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2438559" y="-726718"/>
            <a:ext cx="149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我们的理想</a:t>
            </a:r>
            <a:endParaRPr lang="zh-CN" altLang="en-US" dirty="0">
              <a:noFill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440" y="6990520"/>
            <a:ext cx="3450635" cy="203014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60" y="2622058"/>
            <a:ext cx="3261643" cy="203014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744" y="-1740307"/>
            <a:ext cx="2377646" cy="2024047"/>
          </a:xfrm>
          <a:prstGeom prst="rect">
            <a:avLst/>
          </a:prstGeom>
        </p:spPr>
      </p:pic>
      <p:sp>
        <p:nvSpPr>
          <p:cNvPr id="35" name="car-baby-toy-outline_29978"/>
          <p:cNvSpPr/>
          <p:nvPr/>
        </p:nvSpPr>
        <p:spPr>
          <a:xfrm>
            <a:off x="12559941" y="685310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 descr="日历&#10;&#10;中度可信度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44" y="5593925"/>
            <a:ext cx="2175950" cy="1190614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27263" r="13922" b="5477"/>
          <a:stretch>
            <a:fillRect/>
          </a:stretch>
        </p:blipFill>
        <p:spPr>
          <a:xfrm>
            <a:off x="4728889" y="5477343"/>
            <a:ext cx="2784595" cy="1665604"/>
          </a:xfrm>
          <a:prstGeom prst="rect">
            <a:avLst/>
          </a:prstGeom>
        </p:spPr>
      </p:pic>
      <p:sp>
        <p:nvSpPr>
          <p:cNvPr id="5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car-with-spare-tire_75544"/>
          <p:cNvSpPr/>
          <p:nvPr/>
        </p:nvSpPr>
        <p:spPr>
          <a:xfrm>
            <a:off x="10944138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52" y="-145753"/>
            <a:ext cx="2784595" cy="15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ula-1-car-facing-right_84176"/>
          <p:cNvSpPr>
            <a:spLocks noChangeAspect="1"/>
          </p:cNvSpPr>
          <p:nvPr/>
        </p:nvSpPr>
        <p:spPr>
          <a:xfrm>
            <a:off x="9542377" y="795261"/>
            <a:ext cx="971994" cy="343634"/>
          </a:xfrm>
          <a:custGeom>
            <a:avLst/>
            <a:gdLst>
              <a:gd name="connsiteX0" fmla="*/ 527447 w 607780"/>
              <a:gd name="connsiteY0" fmla="*/ 148291 h 214872"/>
              <a:gd name="connsiteX1" fmla="*/ 523706 w 607780"/>
              <a:gd name="connsiteY1" fmla="*/ 166780 h 214872"/>
              <a:gd name="connsiteX2" fmla="*/ 590292 w 607780"/>
              <a:gd name="connsiteY2" fmla="*/ 166780 h 214872"/>
              <a:gd name="connsiteX3" fmla="*/ 590292 w 607780"/>
              <a:gd name="connsiteY3" fmla="*/ 148291 h 214872"/>
              <a:gd name="connsiteX4" fmla="*/ 456088 w 607780"/>
              <a:gd name="connsiteY4" fmla="*/ 133025 h 214872"/>
              <a:gd name="connsiteX5" fmla="*/ 445715 w 607780"/>
              <a:gd name="connsiteY5" fmla="*/ 143389 h 214872"/>
              <a:gd name="connsiteX6" fmla="*/ 456088 w 607780"/>
              <a:gd name="connsiteY6" fmla="*/ 153754 h 214872"/>
              <a:gd name="connsiteX7" fmla="*/ 466462 w 607780"/>
              <a:gd name="connsiteY7" fmla="*/ 143389 h 214872"/>
              <a:gd name="connsiteX8" fmla="*/ 456088 w 607780"/>
              <a:gd name="connsiteY8" fmla="*/ 133025 h 214872"/>
              <a:gd name="connsiteX9" fmla="*/ 178425 w 607780"/>
              <a:gd name="connsiteY9" fmla="*/ 133025 h 214872"/>
              <a:gd name="connsiteX10" fmla="*/ 168047 w 607780"/>
              <a:gd name="connsiteY10" fmla="*/ 143389 h 214872"/>
              <a:gd name="connsiteX11" fmla="*/ 178425 w 607780"/>
              <a:gd name="connsiteY11" fmla="*/ 153754 h 214872"/>
              <a:gd name="connsiteX12" fmla="*/ 188802 w 607780"/>
              <a:gd name="connsiteY12" fmla="*/ 143389 h 214872"/>
              <a:gd name="connsiteX13" fmla="*/ 178425 w 607780"/>
              <a:gd name="connsiteY13" fmla="*/ 133025 h 214872"/>
              <a:gd name="connsiteX14" fmla="*/ 456088 w 607780"/>
              <a:gd name="connsiteY14" fmla="*/ 115657 h 214872"/>
              <a:gd name="connsiteX15" fmla="*/ 483938 w 607780"/>
              <a:gd name="connsiteY15" fmla="*/ 143389 h 214872"/>
              <a:gd name="connsiteX16" fmla="*/ 456088 w 607780"/>
              <a:gd name="connsiteY16" fmla="*/ 171121 h 214872"/>
              <a:gd name="connsiteX17" fmla="*/ 428332 w 607780"/>
              <a:gd name="connsiteY17" fmla="*/ 143389 h 214872"/>
              <a:gd name="connsiteX18" fmla="*/ 456088 w 607780"/>
              <a:gd name="connsiteY18" fmla="*/ 115657 h 214872"/>
              <a:gd name="connsiteX19" fmla="*/ 178425 w 607780"/>
              <a:gd name="connsiteY19" fmla="*/ 115657 h 214872"/>
              <a:gd name="connsiteX20" fmla="*/ 206192 w 607780"/>
              <a:gd name="connsiteY20" fmla="*/ 143389 h 214872"/>
              <a:gd name="connsiteX21" fmla="*/ 178425 w 607780"/>
              <a:gd name="connsiteY21" fmla="*/ 171121 h 214872"/>
              <a:gd name="connsiteX22" fmla="*/ 150657 w 607780"/>
              <a:gd name="connsiteY22" fmla="*/ 143389 h 214872"/>
              <a:gd name="connsiteX23" fmla="*/ 178425 w 607780"/>
              <a:gd name="connsiteY23" fmla="*/ 115657 h 214872"/>
              <a:gd name="connsiteX24" fmla="*/ 517721 w 607780"/>
              <a:gd name="connsiteY24" fmla="*/ 107296 h 214872"/>
              <a:gd name="connsiteX25" fmla="*/ 526512 w 607780"/>
              <a:gd name="connsiteY25" fmla="*/ 130828 h 214872"/>
              <a:gd name="connsiteX26" fmla="*/ 573926 w 607780"/>
              <a:gd name="connsiteY26" fmla="*/ 130828 h 214872"/>
              <a:gd name="connsiteX27" fmla="*/ 573926 w 607780"/>
              <a:gd name="connsiteY27" fmla="*/ 123078 h 214872"/>
              <a:gd name="connsiteX28" fmla="*/ 456092 w 607780"/>
              <a:gd name="connsiteY28" fmla="*/ 89460 h 214872"/>
              <a:gd name="connsiteX29" fmla="*/ 402038 w 607780"/>
              <a:gd name="connsiteY29" fmla="*/ 143435 h 214872"/>
              <a:gd name="connsiteX30" fmla="*/ 456092 w 607780"/>
              <a:gd name="connsiteY30" fmla="*/ 197410 h 214872"/>
              <a:gd name="connsiteX31" fmla="*/ 510146 w 607780"/>
              <a:gd name="connsiteY31" fmla="*/ 143435 h 214872"/>
              <a:gd name="connsiteX32" fmla="*/ 456092 w 607780"/>
              <a:gd name="connsiteY32" fmla="*/ 89460 h 214872"/>
              <a:gd name="connsiteX33" fmla="*/ 178434 w 607780"/>
              <a:gd name="connsiteY33" fmla="*/ 89460 h 214872"/>
              <a:gd name="connsiteX34" fmla="*/ 124380 w 607780"/>
              <a:gd name="connsiteY34" fmla="*/ 143435 h 214872"/>
              <a:gd name="connsiteX35" fmla="*/ 178434 w 607780"/>
              <a:gd name="connsiteY35" fmla="*/ 197410 h 214872"/>
              <a:gd name="connsiteX36" fmla="*/ 223697 w 607780"/>
              <a:gd name="connsiteY36" fmla="*/ 172850 h 214872"/>
              <a:gd name="connsiteX37" fmla="*/ 225755 w 607780"/>
              <a:gd name="connsiteY37" fmla="*/ 169395 h 214872"/>
              <a:gd name="connsiteX38" fmla="*/ 232488 w 607780"/>
              <a:gd name="connsiteY38" fmla="*/ 143435 h 214872"/>
              <a:gd name="connsiteX39" fmla="*/ 178434 w 607780"/>
              <a:gd name="connsiteY39" fmla="*/ 89460 h 214872"/>
              <a:gd name="connsiteX40" fmla="*/ 177967 w 607780"/>
              <a:gd name="connsiteY40" fmla="*/ 43609 h 214872"/>
              <a:gd name="connsiteX41" fmla="*/ 128963 w 607780"/>
              <a:gd name="connsiteY41" fmla="*/ 59671 h 214872"/>
              <a:gd name="connsiteX42" fmla="*/ 153558 w 607780"/>
              <a:gd name="connsiteY42" fmla="*/ 76480 h 214872"/>
              <a:gd name="connsiteX43" fmla="*/ 178434 w 607780"/>
              <a:gd name="connsiteY43" fmla="*/ 71998 h 214872"/>
              <a:gd name="connsiteX44" fmla="*/ 249883 w 607780"/>
              <a:gd name="connsiteY44" fmla="*/ 142408 h 214872"/>
              <a:gd name="connsiteX45" fmla="*/ 285514 w 607780"/>
              <a:gd name="connsiteY45" fmla="*/ 166780 h 214872"/>
              <a:gd name="connsiteX46" fmla="*/ 357897 w 607780"/>
              <a:gd name="connsiteY46" fmla="*/ 166780 h 214872"/>
              <a:gd name="connsiteX47" fmla="*/ 178995 w 607780"/>
              <a:gd name="connsiteY47" fmla="*/ 44356 h 214872"/>
              <a:gd name="connsiteX48" fmla="*/ 177967 w 607780"/>
              <a:gd name="connsiteY48" fmla="*/ 43609 h 214872"/>
              <a:gd name="connsiteX49" fmla="*/ 290751 w 607780"/>
              <a:gd name="connsiteY49" fmla="*/ 27828 h 214872"/>
              <a:gd name="connsiteX50" fmla="*/ 200692 w 607780"/>
              <a:gd name="connsiteY50" fmla="*/ 38100 h 214872"/>
              <a:gd name="connsiteX51" fmla="*/ 388478 w 607780"/>
              <a:gd name="connsiteY51" fmla="*/ 166594 h 214872"/>
              <a:gd name="connsiteX52" fmla="*/ 384644 w 607780"/>
              <a:gd name="connsiteY52" fmla="*/ 143435 h 214872"/>
              <a:gd name="connsiteX53" fmla="*/ 404657 w 607780"/>
              <a:gd name="connsiteY53" fmla="*/ 93942 h 214872"/>
              <a:gd name="connsiteX54" fmla="*/ 333676 w 607780"/>
              <a:gd name="connsiteY54" fmla="*/ 93942 h 214872"/>
              <a:gd name="connsiteX55" fmla="*/ 290751 w 607780"/>
              <a:gd name="connsiteY55" fmla="*/ 51080 h 214872"/>
              <a:gd name="connsiteX56" fmla="*/ 17488 w 607780"/>
              <a:gd name="connsiteY56" fmla="*/ 17462 h 214872"/>
              <a:gd name="connsiteX57" fmla="*/ 17488 w 607780"/>
              <a:gd name="connsiteY57" fmla="*/ 39967 h 214872"/>
              <a:gd name="connsiteX58" fmla="*/ 43299 w 607780"/>
              <a:gd name="connsiteY58" fmla="*/ 54628 h 214872"/>
              <a:gd name="connsiteX59" fmla="*/ 47695 w 607780"/>
              <a:gd name="connsiteY59" fmla="*/ 62192 h 214872"/>
              <a:gd name="connsiteX60" fmla="*/ 47695 w 607780"/>
              <a:gd name="connsiteY60" fmla="*/ 166780 h 214872"/>
              <a:gd name="connsiteX61" fmla="*/ 76499 w 607780"/>
              <a:gd name="connsiteY61" fmla="*/ 166780 h 214872"/>
              <a:gd name="connsiteX62" fmla="*/ 77153 w 607780"/>
              <a:gd name="connsiteY62" fmla="*/ 166780 h 214872"/>
              <a:gd name="connsiteX63" fmla="*/ 77153 w 607780"/>
              <a:gd name="connsiteY63" fmla="*/ 17462 h 214872"/>
              <a:gd name="connsiteX64" fmla="*/ 8697 w 607780"/>
              <a:gd name="connsiteY64" fmla="*/ 0 h 214872"/>
              <a:gd name="connsiteX65" fmla="*/ 85944 w 607780"/>
              <a:gd name="connsiteY65" fmla="*/ 0 h 214872"/>
              <a:gd name="connsiteX66" fmla="*/ 94641 w 607780"/>
              <a:gd name="connsiteY66" fmla="*/ 8685 h 214872"/>
              <a:gd name="connsiteX67" fmla="*/ 94641 w 607780"/>
              <a:gd name="connsiteY67" fmla="*/ 55469 h 214872"/>
              <a:gd name="connsiteX68" fmla="*/ 299448 w 607780"/>
              <a:gd name="connsiteY68" fmla="*/ 10365 h 214872"/>
              <a:gd name="connsiteX69" fmla="*/ 308239 w 607780"/>
              <a:gd name="connsiteY69" fmla="*/ 19050 h 214872"/>
              <a:gd name="connsiteX70" fmla="*/ 308239 w 607780"/>
              <a:gd name="connsiteY70" fmla="*/ 29509 h 214872"/>
              <a:gd name="connsiteX71" fmla="*/ 325633 w 607780"/>
              <a:gd name="connsiteY71" fmla="*/ 25400 h 214872"/>
              <a:gd name="connsiteX72" fmla="*/ 364257 w 607780"/>
              <a:gd name="connsiteY72" fmla="*/ 59391 h 214872"/>
              <a:gd name="connsiteX73" fmla="*/ 363041 w 607780"/>
              <a:gd name="connsiteY73" fmla="*/ 63313 h 214872"/>
              <a:gd name="connsiteX74" fmla="*/ 359300 w 607780"/>
              <a:gd name="connsiteY74" fmla="*/ 64994 h 214872"/>
              <a:gd name="connsiteX75" fmla="*/ 344711 w 607780"/>
              <a:gd name="connsiteY75" fmla="*/ 64994 h 214872"/>
              <a:gd name="connsiteX76" fmla="*/ 336949 w 607780"/>
              <a:gd name="connsiteY76" fmla="*/ 71250 h 214872"/>
              <a:gd name="connsiteX77" fmla="*/ 336949 w 607780"/>
              <a:gd name="connsiteY77" fmla="*/ 76480 h 214872"/>
              <a:gd name="connsiteX78" fmla="*/ 430842 w 607780"/>
              <a:gd name="connsiteY78" fmla="*/ 76480 h 214872"/>
              <a:gd name="connsiteX79" fmla="*/ 431216 w 607780"/>
              <a:gd name="connsiteY79" fmla="*/ 76480 h 214872"/>
              <a:gd name="connsiteX80" fmla="*/ 456092 w 607780"/>
              <a:gd name="connsiteY80" fmla="*/ 71998 h 214872"/>
              <a:gd name="connsiteX81" fmla="*/ 493780 w 607780"/>
              <a:gd name="connsiteY81" fmla="*/ 82830 h 214872"/>
              <a:gd name="connsiteX82" fmla="*/ 496212 w 607780"/>
              <a:gd name="connsiteY82" fmla="*/ 83110 h 214872"/>
              <a:gd name="connsiteX83" fmla="*/ 585055 w 607780"/>
              <a:gd name="connsiteY83" fmla="*/ 108043 h 214872"/>
              <a:gd name="connsiteX84" fmla="*/ 591414 w 607780"/>
              <a:gd name="connsiteY84" fmla="*/ 116447 h 214872"/>
              <a:gd name="connsiteX85" fmla="*/ 591414 w 607780"/>
              <a:gd name="connsiteY85" fmla="*/ 130828 h 214872"/>
              <a:gd name="connsiteX86" fmla="*/ 598989 w 607780"/>
              <a:gd name="connsiteY86" fmla="*/ 130828 h 214872"/>
              <a:gd name="connsiteX87" fmla="*/ 607780 w 607780"/>
              <a:gd name="connsiteY87" fmla="*/ 139513 h 214872"/>
              <a:gd name="connsiteX88" fmla="*/ 607780 w 607780"/>
              <a:gd name="connsiteY88" fmla="*/ 175558 h 214872"/>
              <a:gd name="connsiteX89" fmla="*/ 598989 w 607780"/>
              <a:gd name="connsiteY89" fmla="*/ 184243 h 214872"/>
              <a:gd name="connsiteX90" fmla="*/ 514729 w 607780"/>
              <a:gd name="connsiteY90" fmla="*/ 184243 h 214872"/>
              <a:gd name="connsiteX91" fmla="*/ 456092 w 607780"/>
              <a:gd name="connsiteY91" fmla="*/ 214872 h 214872"/>
              <a:gd name="connsiteX92" fmla="*/ 397456 w 607780"/>
              <a:gd name="connsiteY92" fmla="*/ 184243 h 214872"/>
              <a:gd name="connsiteX93" fmla="*/ 237071 w 607780"/>
              <a:gd name="connsiteY93" fmla="*/ 184243 h 214872"/>
              <a:gd name="connsiteX94" fmla="*/ 178434 w 607780"/>
              <a:gd name="connsiteY94" fmla="*/ 214872 h 214872"/>
              <a:gd name="connsiteX95" fmla="*/ 119798 w 607780"/>
              <a:gd name="connsiteY95" fmla="*/ 184243 h 214872"/>
              <a:gd name="connsiteX96" fmla="*/ 38997 w 607780"/>
              <a:gd name="connsiteY96" fmla="*/ 184243 h 214872"/>
              <a:gd name="connsiteX97" fmla="*/ 30300 w 607780"/>
              <a:gd name="connsiteY97" fmla="*/ 175558 h 214872"/>
              <a:gd name="connsiteX98" fmla="*/ 30300 w 607780"/>
              <a:gd name="connsiteY98" fmla="*/ 67235 h 214872"/>
              <a:gd name="connsiteX99" fmla="*/ 4395 w 607780"/>
              <a:gd name="connsiteY99" fmla="*/ 52574 h 214872"/>
              <a:gd name="connsiteX100" fmla="*/ 0 w 607780"/>
              <a:gd name="connsiteY100" fmla="*/ 45010 h 214872"/>
              <a:gd name="connsiteX101" fmla="*/ 0 w 607780"/>
              <a:gd name="connsiteY101" fmla="*/ 8685 h 214872"/>
              <a:gd name="connsiteX102" fmla="*/ 8697 w 607780"/>
              <a:gd name="connsiteY102" fmla="*/ 0 h 21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7780" h="214872">
                <a:moveTo>
                  <a:pt x="527447" y="148291"/>
                </a:moveTo>
                <a:cubicBezTo>
                  <a:pt x="526980" y="154734"/>
                  <a:pt x="525670" y="160897"/>
                  <a:pt x="523706" y="166780"/>
                </a:cubicBezTo>
                <a:lnTo>
                  <a:pt x="590292" y="166780"/>
                </a:lnTo>
                <a:lnTo>
                  <a:pt x="590292" y="148291"/>
                </a:lnTo>
                <a:close/>
                <a:moveTo>
                  <a:pt x="456088" y="133025"/>
                </a:moveTo>
                <a:cubicBezTo>
                  <a:pt x="450388" y="133025"/>
                  <a:pt x="445715" y="137693"/>
                  <a:pt x="445715" y="143389"/>
                </a:cubicBezTo>
                <a:cubicBezTo>
                  <a:pt x="445715" y="149085"/>
                  <a:pt x="450388" y="153754"/>
                  <a:pt x="456088" y="153754"/>
                </a:cubicBezTo>
                <a:cubicBezTo>
                  <a:pt x="461789" y="153754"/>
                  <a:pt x="466462" y="149085"/>
                  <a:pt x="466462" y="143389"/>
                </a:cubicBezTo>
                <a:cubicBezTo>
                  <a:pt x="466462" y="137693"/>
                  <a:pt x="461789" y="133025"/>
                  <a:pt x="456088" y="133025"/>
                </a:cubicBezTo>
                <a:close/>
                <a:moveTo>
                  <a:pt x="178425" y="133025"/>
                </a:moveTo>
                <a:cubicBezTo>
                  <a:pt x="172721" y="133025"/>
                  <a:pt x="168047" y="137693"/>
                  <a:pt x="168047" y="143389"/>
                </a:cubicBezTo>
                <a:cubicBezTo>
                  <a:pt x="168047" y="149085"/>
                  <a:pt x="172721" y="153754"/>
                  <a:pt x="178425" y="153754"/>
                </a:cubicBezTo>
                <a:cubicBezTo>
                  <a:pt x="184128" y="153754"/>
                  <a:pt x="188802" y="149085"/>
                  <a:pt x="188802" y="143389"/>
                </a:cubicBezTo>
                <a:cubicBezTo>
                  <a:pt x="188802" y="137693"/>
                  <a:pt x="184128" y="133025"/>
                  <a:pt x="178425" y="133025"/>
                </a:cubicBezTo>
                <a:close/>
                <a:moveTo>
                  <a:pt x="456088" y="115657"/>
                </a:moveTo>
                <a:cubicBezTo>
                  <a:pt x="471415" y="115657"/>
                  <a:pt x="483938" y="128076"/>
                  <a:pt x="483938" y="143389"/>
                </a:cubicBezTo>
                <a:cubicBezTo>
                  <a:pt x="483938" y="158702"/>
                  <a:pt x="471415" y="171121"/>
                  <a:pt x="456088" y="171121"/>
                </a:cubicBezTo>
                <a:cubicBezTo>
                  <a:pt x="440762" y="171121"/>
                  <a:pt x="428332" y="158702"/>
                  <a:pt x="428332" y="143389"/>
                </a:cubicBezTo>
                <a:cubicBezTo>
                  <a:pt x="428332" y="128076"/>
                  <a:pt x="440762" y="115657"/>
                  <a:pt x="456088" y="115657"/>
                </a:cubicBezTo>
                <a:close/>
                <a:moveTo>
                  <a:pt x="178425" y="115657"/>
                </a:moveTo>
                <a:cubicBezTo>
                  <a:pt x="193757" y="115657"/>
                  <a:pt x="206192" y="128076"/>
                  <a:pt x="206192" y="143389"/>
                </a:cubicBezTo>
                <a:cubicBezTo>
                  <a:pt x="206192" y="158702"/>
                  <a:pt x="193757" y="171121"/>
                  <a:pt x="178425" y="171121"/>
                </a:cubicBezTo>
                <a:cubicBezTo>
                  <a:pt x="163092" y="171121"/>
                  <a:pt x="150657" y="158702"/>
                  <a:pt x="150657" y="143389"/>
                </a:cubicBezTo>
                <a:cubicBezTo>
                  <a:pt x="150657" y="128076"/>
                  <a:pt x="163092" y="115657"/>
                  <a:pt x="178425" y="115657"/>
                </a:cubicBezTo>
                <a:close/>
                <a:moveTo>
                  <a:pt x="517721" y="107296"/>
                </a:moveTo>
                <a:cubicBezTo>
                  <a:pt x="521930" y="114393"/>
                  <a:pt x="524922" y="122330"/>
                  <a:pt x="526512" y="130828"/>
                </a:cubicBezTo>
                <a:lnTo>
                  <a:pt x="573926" y="130828"/>
                </a:lnTo>
                <a:lnTo>
                  <a:pt x="573926" y="123078"/>
                </a:lnTo>
                <a:close/>
                <a:moveTo>
                  <a:pt x="456092" y="89460"/>
                </a:moveTo>
                <a:cubicBezTo>
                  <a:pt x="426260" y="89460"/>
                  <a:pt x="402038" y="113646"/>
                  <a:pt x="402038" y="143435"/>
                </a:cubicBezTo>
                <a:cubicBezTo>
                  <a:pt x="402038" y="173224"/>
                  <a:pt x="426260" y="197410"/>
                  <a:pt x="456092" y="197410"/>
                </a:cubicBezTo>
                <a:cubicBezTo>
                  <a:pt x="485925" y="197410"/>
                  <a:pt x="510146" y="173224"/>
                  <a:pt x="510146" y="143435"/>
                </a:cubicBezTo>
                <a:cubicBezTo>
                  <a:pt x="510146" y="113646"/>
                  <a:pt x="485925" y="89460"/>
                  <a:pt x="456092" y="89460"/>
                </a:cubicBezTo>
                <a:close/>
                <a:moveTo>
                  <a:pt x="178434" y="89460"/>
                </a:moveTo>
                <a:cubicBezTo>
                  <a:pt x="148602" y="89460"/>
                  <a:pt x="124380" y="113646"/>
                  <a:pt x="124380" y="143435"/>
                </a:cubicBezTo>
                <a:cubicBezTo>
                  <a:pt x="124380" y="173224"/>
                  <a:pt x="148602" y="197410"/>
                  <a:pt x="178434" y="197410"/>
                </a:cubicBezTo>
                <a:cubicBezTo>
                  <a:pt x="197325" y="197410"/>
                  <a:pt x="214065" y="187604"/>
                  <a:pt x="223697" y="172850"/>
                </a:cubicBezTo>
                <a:cubicBezTo>
                  <a:pt x="224072" y="171543"/>
                  <a:pt x="224820" y="170329"/>
                  <a:pt x="225755" y="169395"/>
                </a:cubicBezTo>
                <a:cubicBezTo>
                  <a:pt x="230057" y="161738"/>
                  <a:pt x="232488" y="152866"/>
                  <a:pt x="232488" y="143435"/>
                </a:cubicBezTo>
                <a:cubicBezTo>
                  <a:pt x="232488" y="113646"/>
                  <a:pt x="208267" y="89460"/>
                  <a:pt x="178434" y="89460"/>
                </a:cubicBezTo>
                <a:close/>
                <a:moveTo>
                  <a:pt x="177967" y="43609"/>
                </a:moveTo>
                <a:cubicBezTo>
                  <a:pt x="161414" y="47998"/>
                  <a:pt x="145048" y="53414"/>
                  <a:pt x="128963" y="59671"/>
                </a:cubicBezTo>
                <a:lnTo>
                  <a:pt x="153558" y="76480"/>
                </a:lnTo>
                <a:cubicBezTo>
                  <a:pt x="161320" y="73585"/>
                  <a:pt x="169643" y="71998"/>
                  <a:pt x="178434" y="71998"/>
                </a:cubicBezTo>
                <a:cubicBezTo>
                  <a:pt x="217525" y="71998"/>
                  <a:pt x="249322" y="103561"/>
                  <a:pt x="249883" y="142408"/>
                </a:cubicBezTo>
                <a:lnTo>
                  <a:pt x="285514" y="166780"/>
                </a:lnTo>
                <a:lnTo>
                  <a:pt x="357897" y="166780"/>
                </a:lnTo>
                <a:lnTo>
                  <a:pt x="178995" y="44356"/>
                </a:lnTo>
                <a:cubicBezTo>
                  <a:pt x="178621" y="44170"/>
                  <a:pt x="178247" y="43890"/>
                  <a:pt x="177967" y="43609"/>
                </a:cubicBezTo>
                <a:close/>
                <a:moveTo>
                  <a:pt x="290751" y="27828"/>
                </a:moveTo>
                <a:cubicBezTo>
                  <a:pt x="260076" y="28388"/>
                  <a:pt x="230057" y="31843"/>
                  <a:pt x="200692" y="38100"/>
                </a:cubicBezTo>
                <a:lnTo>
                  <a:pt x="388478" y="166594"/>
                </a:lnTo>
                <a:cubicBezTo>
                  <a:pt x="385953" y="159310"/>
                  <a:pt x="384644" y="151559"/>
                  <a:pt x="384644" y="143435"/>
                </a:cubicBezTo>
                <a:cubicBezTo>
                  <a:pt x="384644" y="124198"/>
                  <a:pt x="392219" y="106736"/>
                  <a:pt x="404657" y="93942"/>
                </a:cubicBezTo>
                <a:lnTo>
                  <a:pt x="333676" y="93942"/>
                </a:lnTo>
                <a:cubicBezTo>
                  <a:pt x="310016" y="93942"/>
                  <a:pt x="290751" y="74706"/>
                  <a:pt x="290751" y="51080"/>
                </a:cubicBezTo>
                <a:close/>
                <a:moveTo>
                  <a:pt x="17488" y="17462"/>
                </a:moveTo>
                <a:lnTo>
                  <a:pt x="17488" y="39967"/>
                </a:lnTo>
                <a:lnTo>
                  <a:pt x="43299" y="54628"/>
                </a:lnTo>
                <a:cubicBezTo>
                  <a:pt x="46011" y="56123"/>
                  <a:pt x="47695" y="59017"/>
                  <a:pt x="47695" y="62192"/>
                </a:cubicBezTo>
                <a:lnTo>
                  <a:pt x="47695" y="166780"/>
                </a:lnTo>
                <a:lnTo>
                  <a:pt x="76499" y="166780"/>
                </a:lnTo>
                <a:lnTo>
                  <a:pt x="77153" y="166780"/>
                </a:lnTo>
                <a:lnTo>
                  <a:pt x="77153" y="17462"/>
                </a:lnTo>
                <a:close/>
                <a:moveTo>
                  <a:pt x="8697" y="0"/>
                </a:moveTo>
                <a:lnTo>
                  <a:pt x="85944" y="0"/>
                </a:lnTo>
                <a:cubicBezTo>
                  <a:pt x="90713" y="0"/>
                  <a:pt x="94641" y="3922"/>
                  <a:pt x="94641" y="8685"/>
                </a:cubicBezTo>
                <a:lnTo>
                  <a:pt x="94641" y="55469"/>
                </a:lnTo>
                <a:cubicBezTo>
                  <a:pt x="158889" y="25493"/>
                  <a:pt x="227812" y="10365"/>
                  <a:pt x="299448" y="10365"/>
                </a:cubicBezTo>
                <a:cubicBezTo>
                  <a:pt x="304311" y="10365"/>
                  <a:pt x="308239" y="14287"/>
                  <a:pt x="308239" y="19050"/>
                </a:cubicBezTo>
                <a:lnTo>
                  <a:pt x="308239" y="29509"/>
                </a:lnTo>
                <a:cubicBezTo>
                  <a:pt x="313569" y="26801"/>
                  <a:pt x="319554" y="25400"/>
                  <a:pt x="325633" y="25400"/>
                </a:cubicBezTo>
                <a:cubicBezTo>
                  <a:pt x="345272" y="25400"/>
                  <a:pt x="361825" y="40061"/>
                  <a:pt x="364257" y="59391"/>
                </a:cubicBezTo>
                <a:cubicBezTo>
                  <a:pt x="364444" y="60792"/>
                  <a:pt x="363976" y="62286"/>
                  <a:pt x="363041" y="63313"/>
                </a:cubicBezTo>
                <a:cubicBezTo>
                  <a:pt x="362106" y="64434"/>
                  <a:pt x="360703" y="64994"/>
                  <a:pt x="359300" y="64994"/>
                </a:cubicBezTo>
                <a:lnTo>
                  <a:pt x="344711" y="64994"/>
                </a:lnTo>
                <a:cubicBezTo>
                  <a:pt x="340970" y="64994"/>
                  <a:pt x="337697" y="67609"/>
                  <a:pt x="336949" y="71250"/>
                </a:cubicBezTo>
                <a:lnTo>
                  <a:pt x="336949" y="76480"/>
                </a:lnTo>
                <a:lnTo>
                  <a:pt x="430842" y="76480"/>
                </a:lnTo>
                <a:cubicBezTo>
                  <a:pt x="430936" y="76480"/>
                  <a:pt x="431029" y="76480"/>
                  <a:pt x="431216" y="76480"/>
                </a:cubicBezTo>
                <a:cubicBezTo>
                  <a:pt x="438978" y="73585"/>
                  <a:pt x="447395" y="71998"/>
                  <a:pt x="456092" y="71998"/>
                </a:cubicBezTo>
                <a:cubicBezTo>
                  <a:pt x="469933" y="71998"/>
                  <a:pt x="482839" y="76013"/>
                  <a:pt x="493780" y="82830"/>
                </a:cubicBezTo>
                <a:cubicBezTo>
                  <a:pt x="494622" y="82830"/>
                  <a:pt x="495370" y="82923"/>
                  <a:pt x="496212" y="83110"/>
                </a:cubicBezTo>
                <a:lnTo>
                  <a:pt x="585055" y="108043"/>
                </a:lnTo>
                <a:cubicBezTo>
                  <a:pt x="588796" y="109164"/>
                  <a:pt x="591414" y="112525"/>
                  <a:pt x="591414" y="116447"/>
                </a:cubicBezTo>
                <a:lnTo>
                  <a:pt x="591414" y="130828"/>
                </a:lnTo>
                <a:lnTo>
                  <a:pt x="598989" y="130828"/>
                </a:lnTo>
                <a:cubicBezTo>
                  <a:pt x="603852" y="130828"/>
                  <a:pt x="607780" y="134750"/>
                  <a:pt x="607780" y="139513"/>
                </a:cubicBezTo>
                <a:lnTo>
                  <a:pt x="607780" y="175558"/>
                </a:lnTo>
                <a:cubicBezTo>
                  <a:pt x="607780" y="180321"/>
                  <a:pt x="603852" y="184243"/>
                  <a:pt x="598989" y="184243"/>
                </a:cubicBezTo>
                <a:lnTo>
                  <a:pt x="514729" y="184243"/>
                </a:lnTo>
                <a:cubicBezTo>
                  <a:pt x="501823" y="202732"/>
                  <a:pt x="480314" y="214872"/>
                  <a:pt x="456092" y="214872"/>
                </a:cubicBezTo>
                <a:cubicBezTo>
                  <a:pt x="431871" y="214872"/>
                  <a:pt x="410455" y="202732"/>
                  <a:pt x="397456" y="184243"/>
                </a:cubicBezTo>
                <a:lnTo>
                  <a:pt x="237071" y="184243"/>
                </a:lnTo>
                <a:cubicBezTo>
                  <a:pt x="224072" y="202732"/>
                  <a:pt x="202656" y="214872"/>
                  <a:pt x="178434" y="214872"/>
                </a:cubicBezTo>
                <a:cubicBezTo>
                  <a:pt x="154213" y="214872"/>
                  <a:pt x="132703" y="202732"/>
                  <a:pt x="119798" y="184243"/>
                </a:cubicBezTo>
                <a:lnTo>
                  <a:pt x="38997" y="184243"/>
                </a:lnTo>
                <a:cubicBezTo>
                  <a:pt x="34134" y="184243"/>
                  <a:pt x="30300" y="180321"/>
                  <a:pt x="30300" y="175558"/>
                </a:cubicBezTo>
                <a:lnTo>
                  <a:pt x="30300" y="67235"/>
                </a:lnTo>
                <a:lnTo>
                  <a:pt x="4395" y="52574"/>
                </a:lnTo>
                <a:cubicBezTo>
                  <a:pt x="1683" y="51080"/>
                  <a:pt x="0" y="48185"/>
                  <a:pt x="0" y="45010"/>
                </a:cubicBezTo>
                <a:lnTo>
                  <a:pt x="0" y="8685"/>
                </a:lnTo>
                <a:cubicBezTo>
                  <a:pt x="0" y="3922"/>
                  <a:pt x="3928" y="0"/>
                  <a:pt x="86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/>
          <p:cNvSpPr>
            <a:spLocks noChangeAspect="1"/>
          </p:cNvSpPr>
          <p:nvPr/>
        </p:nvSpPr>
        <p:spPr>
          <a:xfrm>
            <a:off x="6353366" y="3357259"/>
            <a:ext cx="3832099" cy="204001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>
            <a:spLocks noChangeAspect="1"/>
          </p:cNvSpPr>
          <p:nvPr/>
        </p:nvSpPr>
        <p:spPr>
          <a:xfrm>
            <a:off x="7764158" y="3357259"/>
            <a:ext cx="3832099" cy="204001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14"/>
          <p:cNvSpPr>
            <a:spLocks noChangeAspect="1"/>
          </p:cNvSpPr>
          <p:nvPr/>
        </p:nvSpPr>
        <p:spPr>
          <a:xfrm>
            <a:off x="6909259" y="3277185"/>
            <a:ext cx="4132933" cy="2200158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33" y="-3201753"/>
            <a:ext cx="5736733" cy="2647723"/>
          </a:xfrm>
          <a:prstGeom prst="rect">
            <a:avLst/>
          </a:prstGeom>
        </p:spPr>
      </p:pic>
      <p:pic>
        <p:nvPicPr>
          <p:cNvPr id="20" name="图片 19" descr="图形用户界面, 应用程序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7" y="-5690165"/>
            <a:ext cx="4687726" cy="2163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9684" y="1487846"/>
            <a:ext cx="3048264" cy="182895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0282" y="1486018"/>
            <a:ext cx="3048264" cy="163996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0239" y="644730"/>
            <a:ext cx="2804403" cy="682811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-4894556" y="-686562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180" y="8005592"/>
            <a:ext cx="184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noFill/>
              </a:rPr>
              <a:t>目前我们能做到</a:t>
            </a:r>
            <a:endParaRPr lang="en-US" altLang="zh-CN" dirty="0">
              <a:noFill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2438559" y="-726718"/>
            <a:ext cx="149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我们的理想</a:t>
            </a:r>
            <a:endParaRPr lang="zh-CN" altLang="en-US" dirty="0">
              <a:noFill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440" y="6990520"/>
            <a:ext cx="3450635" cy="203014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060" y="2622058"/>
            <a:ext cx="3261643" cy="203014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744" y="-1740307"/>
            <a:ext cx="2377646" cy="2024047"/>
          </a:xfrm>
          <a:prstGeom prst="rect">
            <a:avLst/>
          </a:prstGeom>
        </p:spPr>
      </p:pic>
      <p:sp>
        <p:nvSpPr>
          <p:cNvPr id="35" name="car-baby-toy-outline_29978"/>
          <p:cNvSpPr/>
          <p:nvPr/>
        </p:nvSpPr>
        <p:spPr>
          <a:xfrm>
            <a:off x="12559941" y="685310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 descr="日历&#10;&#10;中度可信度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44" y="5593925"/>
            <a:ext cx="2175950" cy="1190614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27263" r="13922" b="5477"/>
          <a:stretch>
            <a:fillRect/>
          </a:stretch>
        </p:blipFill>
        <p:spPr>
          <a:xfrm>
            <a:off x="4728889" y="5477343"/>
            <a:ext cx="2784595" cy="1665604"/>
          </a:xfrm>
          <a:prstGeom prst="rect">
            <a:avLst/>
          </a:prstGeom>
        </p:spPr>
      </p:pic>
      <p:sp>
        <p:nvSpPr>
          <p:cNvPr id="5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car-with-spare-tire_75544"/>
          <p:cNvSpPr/>
          <p:nvPr/>
        </p:nvSpPr>
        <p:spPr>
          <a:xfrm>
            <a:off x="10944138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52" y="-145753"/>
            <a:ext cx="2784595" cy="15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ula-1-car-facing-right_84176"/>
          <p:cNvSpPr>
            <a:spLocks noChangeAspect="1"/>
          </p:cNvSpPr>
          <p:nvPr/>
        </p:nvSpPr>
        <p:spPr>
          <a:xfrm>
            <a:off x="9542377" y="795261"/>
            <a:ext cx="971994" cy="343634"/>
          </a:xfrm>
          <a:custGeom>
            <a:avLst/>
            <a:gdLst>
              <a:gd name="connsiteX0" fmla="*/ 527447 w 607780"/>
              <a:gd name="connsiteY0" fmla="*/ 148291 h 214872"/>
              <a:gd name="connsiteX1" fmla="*/ 523706 w 607780"/>
              <a:gd name="connsiteY1" fmla="*/ 166780 h 214872"/>
              <a:gd name="connsiteX2" fmla="*/ 590292 w 607780"/>
              <a:gd name="connsiteY2" fmla="*/ 166780 h 214872"/>
              <a:gd name="connsiteX3" fmla="*/ 590292 w 607780"/>
              <a:gd name="connsiteY3" fmla="*/ 148291 h 214872"/>
              <a:gd name="connsiteX4" fmla="*/ 456088 w 607780"/>
              <a:gd name="connsiteY4" fmla="*/ 133025 h 214872"/>
              <a:gd name="connsiteX5" fmla="*/ 445715 w 607780"/>
              <a:gd name="connsiteY5" fmla="*/ 143389 h 214872"/>
              <a:gd name="connsiteX6" fmla="*/ 456088 w 607780"/>
              <a:gd name="connsiteY6" fmla="*/ 153754 h 214872"/>
              <a:gd name="connsiteX7" fmla="*/ 466462 w 607780"/>
              <a:gd name="connsiteY7" fmla="*/ 143389 h 214872"/>
              <a:gd name="connsiteX8" fmla="*/ 456088 w 607780"/>
              <a:gd name="connsiteY8" fmla="*/ 133025 h 214872"/>
              <a:gd name="connsiteX9" fmla="*/ 178425 w 607780"/>
              <a:gd name="connsiteY9" fmla="*/ 133025 h 214872"/>
              <a:gd name="connsiteX10" fmla="*/ 168047 w 607780"/>
              <a:gd name="connsiteY10" fmla="*/ 143389 h 214872"/>
              <a:gd name="connsiteX11" fmla="*/ 178425 w 607780"/>
              <a:gd name="connsiteY11" fmla="*/ 153754 h 214872"/>
              <a:gd name="connsiteX12" fmla="*/ 188802 w 607780"/>
              <a:gd name="connsiteY12" fmla="*/ 143389 h 214872"/>
              <a:gd name="connsiteX13" fmla="*/ 178425 w 607780"/>
              <a:gd name="connsiteY13" fmla="*/ 133025 h 214872"/>
              <a:gd name="connsiteX14" fmla="*/ 456088 w 607780"/>
              <a:gd name="connsiteY14" fmla="*/ 115657 h 214872"/>
              <a:gd name="connsiteX15" fmla="*/ 483938 w 607780"/>
              <a:gd name="connsiteY15" fmla="*/ 143389 h 214872"/>
              <a:gd name="connsiteX16" fmla="*/ 456088 w 607780"/>
              <a:gd name="connsiteY16" fmla="*/ 171121 h 214872"/>
              <a:gd name="connsiteX17" fmla="*/ 428332 w 607780"/>
              <a:gd name="connsiteY17" fmla="*/ 143389 h 214872"/>
              <a:gd name="connsiteX18" fmla="*/ 456088 w 607780"/>
              <a:gd name="connsiteY18" fmla="*/ 115657 h 214872"/>
              <a:gd name="connsiteX19" fmla="*/ 178425 w 607780"/>
              <a:gd name="connsiteY19" fmla="*/ 115657 h 214872"/>
              <a:gd name="connsiteX20" fmla="*/ 206192 w 607780"/>
              <a:gd name="connsiteY20" fmla="*/ 143389 h 214872"/>
              <a:gd name="connsiteX21" fmla="*/ 178425 w 607780"/>
              <a:gd name="connsiteY21" fmla="*/ 171121 h 214872"/>
              <a:gd name="connsiteX22" fmla="*/ 150657 w 607780"/>
              <a:gd name="connsiteY22" fmla="*/ 143389 h 214872"/>
              <a:gd name="connsiteX23" fmla="*/ 178425 w 607780"/>
              <a:gd name="connsiteY23" fmla="*/ 115657 h 214872"/>
              <a:gd name="connsiteX24" fmla="*/ 517721 w 607780"/>
              <a:gd name="connsiteY24" fmla="*/ 107296 h 214872"/>
              <a:gd name="connsiteX25" fmla="*/ 526512 w 607780"/>
              <a:gd name="connsiteY25" fmla="*/ 130828 h 214872"/>
              <a:gd name="connsiteX26" fmla="*/ 573926 w 607780"/>
              <a:gd name="connsiteY26" fmla="*/ 130828 h 214872"/>
              <a:gd name="connsiteX27" fmla="*/ 573926 w 607780"/>
              <a:gd name="connsiteY27" fmla="*/ 123078 h 214872"/>
              <a:gd name="connsiteX28" fmla="*/ 456092 w 607780"/>
              <a:gd name="connsiteY28" fmla="*/ 89460 h 214872"/>
              <a:gd name="connsiteX29" fmla="*/ 402038 w 607780"/>
              <a:gd name="connsiteY29" fmla="*/ 143435 h 214872"/>
              <a:gd name="connsiteX30" fmla="*/ 456092 w 607780"/>
              <a:gd name="connsiteY30" fmla="*/ 197410 h 214872"/>
              <a:gd name="connsiteX31" fmla="*/ 510146 w 607780"/>
              <a:gd name="connsiteY31" fmla="*/ 143435 h 214872"/>
              <a:gd name="connsiteX32" fmla="*/ 456092 w 607780"/>
              <a:gd name="connsiteY32" fmla="*/ 89460 h 214872"/>
              <a:gd name="connsiteX33" fmla="*/ 178434 w 607780"/>
              <a:gd name="connsiteY33" fmla="*/ 89460 h 214872"/>
              <a:gd name="connsiteX34" fmla="*/ 124380 w 607780"/>
              <a:gd name="connsiteY34" fmla="*/ 143435 h 214872"/>
              <a:gd name="connsiteX35" fmla="*/ 178434 w 607780"/>
              <a:gd name="connsiteY35" fmla="*/ 197410 h 214872"/>
              <a:gd name="connsiteX36" fmla="*/ 223697 w 607780"/>
              <a:gd name="connsiteY36" fmla="*/ 172850 h 214872"/>
              <a:gd name="connsiteX37" fmla="*/ 225755 w 607780"/>
              <a:gd name="connsiteY37" fmla="*/ 169395 h 214872"/>
              <a:gd name="connsiteX38" fmla="*/ 232488 w 607780"/>
              <a:gd name="connsiteY38" fmla="*/ 143435 h 214872"/>
              <a:gd name="connsiteX39" fmla="*/ 178434 w 607780"/>
              <a:gd name="connsiteY39" fmla="*/ 89460 h 214872"/>
              <a:gd name="connsiteX40" fmla="*/ 177967 w 607780"/>
              <a:gd name="connsiteY40" fmla="*/ 43609 h 214872"/>
              <a:gd name="connsiteX41" fmla="*/ 128963 w 607780"/>
              <a:gd name="connsiteY41" fmla="*/ 59671 h 214872"/>
              <a:gd name="connsiteX42" fmla="*/ 153558 w 607780"/>
              <a:gd name="connsiteY42" fmla="*/ 76480 h 214872"/>
              <a:gd name="connsiteX43" fmla="*/ 178434 w 607780"/>
              <a:gd name="connsiteY43" fmla="*/ 71998 h 214872"/>
              <a:gd name="connsiteX44" fmla="*/ 249883 w 607780"/>
              <a:gd name="connsiteY44" fmla="*/ 142408 h 214872"/>
              <a:gd name="connsiteX45" fmla="*/ 285514 w 607780"/>
              <a:gd name="connsiteY45" fmla="*/ 166780 h 214872"/>
              <a:gd name="connsiteX46" fmla="*/ 357897 w 607780"/>
              <a:gd name="connsiteY46" fmla="*/ 166780 h 214872"/>
              <a:gd name="connsiteX47" fmla="*/ 178995 w 607780"/>
              <a:gd name="connsiteY47" fmla="*/ 44356 h 214872"/>
              <a:gd name="connsiteX48" fmla="*/ 177967 w 607780"/>
              <a:gd name="connsiteY48" fmla="*/ 43609 h 214872"/>
              <a:gd name="connsiteX49" fmla="*/ 290751 w 607780"/>
              <a:gd name="connsiteY49" fmla="*/ 27828 h 214872"/>
              <a:gd name="connsiteX50" fmla="*/ 200692 w 607780"/>
              <a:gd name="connsiteY50" fmla="*/ 38100 h 214872"/>
              <a:gd name="connsiteX51" fmla="*/ 388478 w 607780"/>
              <a:gd name="connsiteY51" fmla="*/ 166594 h 214872"/>
              <a:gd name="connsiteX52" fmla="*/ 384644 w 607780"/>
              <a:gd name="connsiteY52" fmla="*/ 143435 h 214872"/>
              <a:gd name="connsiteX53" fmla="*/ 404657 w 607780"/>
              <a:gd name="connsiteY53" fmla="*/ 93942 h 214872"/>
              <a:gd name="connsiteX54" fmla="*/ 333676 w 607780"/>
              <a:gd name="connsiteY54" fmla="*/ 93942 h 214872"/>
              <a:gd name="connsiteX55" fmla="*/ 290751 w 607780"/>
              <a:gd name="connsiteY55" fmla="*/ 51080 h 214872"/>
              <a:gd name="connsiteX56" fmla="*/ 17488 w 607780"/>
              <a:gd name="connsiteY56" fmla="*/ 17462 h 214872"/>
              <a:gd name="connsiteX57" fmla="*/ 17488 w 607780"/>
              <a:gd name="connsiteY57" fmla="*/ 39967 h 214872"/>
              <a:gd name="connsiteX58" fmla="*/ 43299 w 607780"/>
              <a:gd name="connsiteY58" fmla="*/ 54628 h 214872"/>
              <a:gd name="connsiteX59" fmla="*/ 47695 w 607780"/>
              <a:gd name="connsiteY59" fmla="*/ 62192 h 214872"/>
              <a:gd name="connsiteX60" fmla="*/ 47695 w 607780"/>
              <a:gd name="connsiteY60" fmla="*/ 166780 h 214872"/>
              <a:gd name="connsiteX61" fmla="*/ 76499 w 607780"/>
              <a:gd name="connsiteY61" fmla="*/ 166780 h 214872"/>
              <a:gd name="connsiteX62" fmla="*/ 77153 w 607780"/>
              <a:gd name="connsiteY62" fmla="*/ 166780 h 214872"/>
              <a:gd name="connsiteX63" fmla="*/ 77153 w 607780"/>
              <a:gd name="connsiteY63" fmla="*/ 17462 h 214872"/>
              <a:gd name="connsiteX64" fmla="*/ 8697 w 607780"/>
              <a:gd name="connsiteY64" fmla="*/ 0 h 214872"/>
              <a:gd name="connsiteX65" fmla="*/ 85944 w 607780"/>
              <a:gd name="connsiteY65" fmla="*/ 0 h 214872"/>
              <a:gd name="connsiteX66" fmla="*/ 94641 w 607780"/>
              <a:gd name="connsiteY66" fmla="*/ 8685 h 214872"/>
              <a:gd name="connsiteX67" fmla="*/ 94641 w 607780"/>
              <a:gd name="connsiteY67" fmla="*/ 55469 h 214872"/>
              <a:gd name="connsiteX68" fmla="*/ 299448 w 607780"/>
              <a:gd name="connsiteY68" fmla="*/ 10365 h 214872"/>
              <a:gd name="connsiteX69" fmla="*/ 308239 w 607780"/>
              <a:gd name="connsiteY69" fmla="*/ 19050 h 214872"/>
              <a:gd name="connsiteX70" fmla="*/ 308239 w 607780"/>
              <a:gd name="connsiteY70" fmla="*/ 29509 h 214872"/>
              <a:gd name="connsiteX71" fmla="*/ 325633 w 607780"/>
              <a:gd name="connsiteY71" fmla="*/ 25400 h 214872"/>
              <a:gd name="connsiteX72" fmla="*/ 364257 w 607780"/>
              <a:gd name="connsiteY72" fmla="*/ 59391 h 214872"/>
              <a:gd name="connsiteX73" fmla="*/ 363041 w 607780"/>
              <a:gd name="connsiteY73" fmla="*/ 63313 h 214872"/>
              <a:gd name="connsiteX74" fmla="*/ 359300 w 607780"/>
              <a:gd name="connsiteY74" fmla="*/ 64994 h 214872"/>
              <a:gd name="connsiteX75" fmla="*/ 344711 w 607780"/>
              <a:gd name="connsiteY75" fmla="*/ 64994 h 214872"/>
              <a:gd name="connsiteX76" fmla="*/ 336949 w 607780"/>
              <a:gd name="connsiteY76" fmla="*/ 71250 h 214872"/>
              <a:gd name="connsiteX77" fmla="*/ 336949 w 607780"/>
              <a:gd name="connsiteY77" fmla="*/ 76480 h 214872"/>
              <a:gd name="connsiteX78" fmla="*/ 430842 w 607780"/>
              <a:gd name="connsiteY78" fmla="*/ 76480 h 214872"/>
              <a:gd name="connsiteX79" fmla="*/ 431216 w 607780"/>
              <a:gd name="connsiteY79" fmla="*/ 76480 h 214872"/>
              <a:gd name="connsiteX80" fmla="*/ 456092 w 607780"/>
              <a:gd name="connsiteY80" fmla="*/ 71998 h 214872"/>
              <a:gd name="connsiteX81" fmla="*/ 493780 w 607780"/>
              <a:gd name="connsiteY81" fmla="*/ 82830 h 214872"/>
              <a:gd name="connsiteX82" fmla="*/ 496212 w 607780"/>
              <a:gd name="connsiteY82" fmla="*/ 83110 h 214872"/>
              <a:gd name="connsiteX83" fmla="*/ 585055 w 607780"/>
              <a:gd name="connsiteY83" fmla="*/ 108043 h 214872"/>
              <a:gd name="connsiteX84" fmla="*/ 591414 w 607780"/>
              <a:gd name="connsiteY84" fmla="*/ 116447 h 214872"/>
              <a:gd name="connsiteX85" fmla="*/ 591414 w 607780"/>
              <a:gd name="connsiteY85" fmla="*/ 130828 h 214872"/>
              <a:gd name="connsiteX86" fmla="*/ 598989 w 607780"/>
              <a:gd name="connsiteY86" fmla="*/ 130828 h 214872"/>
              <a:gd name="connsiteX87" fmla="*/ 607780 w 607780"/>
              <a:gd name="connsiteY87" fmla="*/ 139513 h 214872"/>
              <a:gd name="connsiteX88" fmla="*/ 607780 w 607780"/>
              <a:gd name="connsiteY88" fmla="*/ 175558 h 214872"/>
              <a:gd name="connsiteX89" fmla="*/ 598989 w 607780"/>
              <a:gd name="connsiteY89" fmla="*/ 184243 h 214872"/>
              <a:gd name="connsiteX90" fmla="*/ 514729 w 607780"/>
              <a:gd name="connsiteY90" fmla="*/ 184243 h 214872"/>
              <a:gd name="connsiteX91" fmla="*/ 456092 w 607780"/>
              <a:gd name="connsiteY91" fmla="*/ 214872 h 214872"/>
              <a:gd name="connsiteX92" fmla="*/ 397456 w 607780"/>
              <a:gd name="connsiteY92" fmla="*/ 184243 h 214872"/>
              <a:gd name="connsiteX93" fmla="*/ 237071 w 607780"/>
              <a:gd name="connsiteY93" fmla="*/ 184243 h 214872"/>
              <a:gd name="connsiteX94" fmla="*/ 178434 w 607780"/>
              <a:gd name="connsiteY94" fmla="*/ 214872 h 214872"/>
              <a:gd name="connsiteX95" fmla="*/ 119798 w 607780"/>
              <a:gd name="connsiteY95" fmla="*/ 184243 h 214872"/>
              <a:gd name="connsiteX96" fmla="*/ 38997 w 607780"/>
              <a:gd name="connsiteY96" fmla="*/ 184243 h 214872"/>
              <a:gd name="connsiteX97" fmla="*/ 30300 w 607780"/>
              <a:gd name="connsiteY97" fmla="*/ 175558 h 214872"/>
              <a:gd name="connsiteX98" fmla="*/ 30300 w 607780"/>
              <a:gd name="connsiteY98" fmla="*/ 67235 h 214872"/>
              <a:gd name="connsiteX99" fmla="*/ 4395 w 607780"/>
              <a:gd name="connsiteY99" fmla="*/ 52574 h 214872"/>
              <a:gd name="connsiteX100" fmla="*/ 0 w 607780"/>
              <a:gd name="connsiteY100" fmla="*/ 45010 h 214872"/>
              <a:gd name="connsiteX101" fmla="*/ 0 w 607780"/>
              <a:gd name="connsiteY101" fmla="*/ 8685 h 214872"/>
              <a:gd name="connsiteX102" fmla="*/ 8697 w 607780"/>
              <a:gd name="connsiteY102" fmla="*/ 0 h 21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7780" h="214872">
                <a:moveTo>
                  <a:pt x="527447" y="148291"/>
                </a:moveTo>
                <a:cubicBezTo>
                  <a:pt x="526980" y="154734"/>
                  <a:pt x="525670" y="160897"/>
                  <a:pt x="523706" y="166780"/>
                </a:cubicBezTo>
                <a:lnTo>
                  <a:pt x="590292" y="166780"/>
                </a:lnTo>
                <a:lnTo>
                  <a:pt x="590292" y="148291"/>
                </a:lnTo>
                <a:close/>
                <a:moveTo>
                  <a:pt x="456088" y="133025"/>
                </a:moveTo>
                <a:cubicBezTo>
                  <a:pt x="450388" y="133025"/>
                  <a:pt x="445715" y="137693"/>
                  <a:pt x="445715" y="143389"/>
                </a:cubicBezTo>
                <a:cubicBezTo>
                  <a:pt x="445715" y="149085"/>
                  <a:pt x="450388" y="153754"/>
                  <a:pt x="456088" y="153754"/>
                </a:cubicBezTo>
                <a:cubicBezTo>
                  <a:pt x="461789" y="153754"/>
                  <a:pt x="466462" y="149085"/>
                  <a:pt x="466462" y="143389"/>
                </a:cubicBezTo>
                <a:cubicBezTo>
                  <a:pt x="466462" y="137693"/>
                  <a:pt x="461789" y="133025"/>
                  <a:pt x="456088" y="133025"/>
                </a:cubicBezTo>
                <a:close/>
                <a:moveTo>
                  <a:pt x="178425" y="133025"/>
                </a:moveTo>
                <a:cubicBezTo>
                  <a:pt x="172721" y="133025"/>
                  <a:pt x="168047" y="137693"/>
                  <a:pt x="168047" y="143389"/>
                </a:cubicBezTo>
                <a:cubicBezTo>
                  <a:pt x="168047" y="149085"/>
                  <a:pt x="172721" y="153754"/>
                  <a:pt x="178425" y="153754"/>
                </a:cubicBezTo>
                <a:cubicBezTo>
                  <a:pt x="184128" y="153754"/>
                  <a:pt x="188802" y="149085"/>
                  <a:pt x="188802" y="143389"/>
                </a:cubicBezTo>
                <a:cubicBezTo>
                  <a:pt x="188802" y="137693"/>
                  <a:pt x="184128" y="133025"/>
                  <a:pt x="178425" y="133025"/>
                </a:cubicBezTo>
                <a:close/>
                <a:moveTo>
                  <a:pt x="456088" y="115657"/>
                </a:moveTo>
                <a:cubicBezTo>
                  <a:pt x="471415" y="115657"/>
                  <a:pt x="483938" y="128076"/>
                  <a:pt x="483938" y="143389"/>
                </a:cubicBezTo>
                <a:cubicBezTo>
                  <a:pt x="483938" y="158702"/>
                  <a:pt x="471415" y="171121"/>
                  <a:pt x="456088" y="171121"/>
                </a:cubicBezTo>
                <a:cubicBezTo>
                  <a:pt x="440762" y="171121"/>
                  <a:pt x="428332" y="158702"/>
                  <a:pt x="428332" y="143389"/>
                </a:cubicBezTo>
                <a:cubicBezTo>
                  <a:pt x="428332" y="128076"/>
                  <a:pt x="440762" y="115657"/>
                  <a:pt x="456088" y="115657"/>
                </a:cubicBezTo>
                <a:close/>
                <a:moveTo>
                  <a:pt x="178425" y="115657"/>
                </a:moveTo>
                <a:cubicBezTo>
                  <a:pt x="193757" y="115657"/>
                  <a:pt x="206192" y="128076"/>
                  <a:pt x="206192" y="143389"/>
                </a:cubicBezTo>
                <a:cubicBezTo>
                  <a:pt x="206192" y="158702"/>
                  <a:pt x="193757" y="171121"/>
                  <a:pt x="178425" y="171121"/>
                </a:cubicBezTo>
                <a:cubicBezTo>
                  <a:pt x="163092" y="171121"/>
                  <a:pt x="150657" y="158702"/>
                  <a:pt x="150657" y="143389"/>
                </a:cubicBezTo>
                <a:cubicBezTo>
                  <a:pt x="150657" y="128076"/>
                  <a:pt x="163092" y="115657"/>
                  <a:pt x="178425" y="115657"/>
                </a:cubicBezTo>
                <a:close/>
                <a:moveTo>
                  <a:pt x="517721" y="107296"/>
                </a:moveTo>
                <a:cubicBezTo>
                  <a:pt x="521930" y="114393"/>
                  <a:pt x="524922" y="122330"/>
                  <a:pt x="526512" y="130828"/>
                </a:cubicBezTo>
                <a:lnTo>
                  <a:pt x="573926" y="130828"/>
                </a:lnTo>
                <a:lnTo>
                  <a:pt x="573926" y="123078"/>
                </a:lnTo>
                <a:close/>
                <a:moveTo>
                  <a:pt x="456092" y="89460"/>
                </a:moveTo>
                <a:cubicBezTo>
                  <a:pt x="426260" y="89460"/>
                  <a:pt x="402038" y="113646"/>
                  <a:pt x="402038" y="143435"/>
                </a:cubicBezTo>
                <a:cubicBezTo>
                  <a:pt x="402038" y="173224"/>
                  <a:pt x="426260" y="197410"/>
                  <a:pt x="456092" y="197410"/>
                </a:cubicBezTo>
                <a:cubicBezTo>
                  <a:pt x="485925" y="197410"/>
                  <a:pt x="510146" y="173224"/>
                  <a:pt x="510146" y="143435"/>
                </a:cubicBezTo>
                <a:cubicBezTo>
                  <a:pt x="510146" y="113646"/>
                  <a:pt x="485925" y="89460"/>
                  <a:pt x="456092" y="89460"/>
                </a:cubicBezTo>
                <a:close/>
                <a:moveTo>
                  <a:pt x="178434" y="89460"/>
                </a:moveTo>
                <a:cubicBezTo>
                  <a:pt x="148602" y="89460"/>
                  <a:pt x="124380" y="113646"/>
                  <a:pt x="124380" y="143435"/>
                </a:cubicBezTo>
                <a:cubicBezTo>
                  <a:pt x="124380" y="173224"/>
                  <a:pt x="148602" y="197410"/>
                  <a:pt x="178434" y="197410"/>
                </a:cubicBezTo>
                <a:cubicBezTo>
                  <a:pt x="197325" y="197410"/>
                  <a:pt x="214065" y="187604"/>
                  <a:pt x="223697" y="172850"/>
                </a:cubicBezTo>
                <a:cubicBezTo>
                  <a:pt x="224072" y="171543"/>
                  <a:pt x="224820" y="170329"/>
                  <a:pt x="225755" y="169395"/>
                </a:cubicBezTo>
                <a:cubicBezTo>
                  <a:pt x="230057" y="161738"/>
                  <a:pt x="232488" y="152866"/>
                  <a:pt x="232488" y="143435"/>
                </a:cubicBezTo>
                <a:cubicBezTo>
                  <a:pt x="232488" y="113646"/>
                  <a:pt x="208267" y="89460"/>
                  <a:pt x="178434" y="89460"/>
                </a:cubicBezTo>
                <a:close/>
                <a:moveTo>
                  <a:pt x="177967" y="43609"/>
                </a:moveTo>
                <a:cubicBezTo>
                  <a:pt x="161414" y="47998"/>
                  <a:pt x="145048" y="53414"/>
                  <a:pt x="128963" y="59671"/>
                </a:cubicBezTo>
                <a:lnTo>
                  <a:pt x="153558" y="76480"/>
                </a:lnTo>
                <a:cubicBezTo>
                  <a:pt x="161320" y="73585"/>
                  <a:pt x="169643" y="71998"/>
                  <a:pt x="178434" y="71998"/>
                </a:cubicBezTo>
                <a:cubicBezTo>
                  <a:pt x="217525" y="71998"/>
                  <a:pt x="249322" y="103561"/>
                  <a:pt x="249883" y="142408"/>
                </a:cubicBezTo>
                <a:lnTo>
                  <a:pt x="285514" y="166780"/>
                </a:lnTo>
                <a:lnTo>
                  <a:pt x="357897" y="166780"/>
                </a:lnTo>
                <a:lnTo>
                  <a:pt x="178995" y="44356"/>
                </a:lnTo>
                <a:cubicBezTo>
                  <a:pt x="178621" y="44170"/>
                  <a:pt x="178247" y="43890"/>
                  <a:pt x="177967" y="43609"/>
                </a:cubicBezTo>
                <a:close/>
                <a:moveTo>
                  <a:pt x="290751" y="27828"/>
                </a:moveTo>
                <a:cubicBezTo>
                  <a:pt x="260076" y="28388"/>
                  <a:pt x="230057" y="31843"/>
                  <a:pt x="200692" y="38100"/>
                </a:cubicBezTo>
                <a:lnTo>
                  <a:pt x="388478" y="166594"/>
                </a:lnTo>
                <a:cubicBezTo>
                  <a:pt x="385953" y="159310"/>
                  <a:pt x="384644" y="151559"/>
                  <a:pt x="384644" y="143435"/>
                </a:cubicBezTo>
                <a:cubicBezTo>
                  <a:pt x="384644" y="124198"/>
                  <a:pt x="392219" y="106736"/>
                  <a:pt x="404657" y="93942"/>
                </a:cubicBezTo>
                <a:lnTo>
                  <a:pt x="333676" y="93942"/>
                </a:lnTo>
                <a:cubicBezTo>
                  <a:pt x="310016" y="93942"/>
                  <a:pt x="290751" y="74706"/>
                  <a:pt x="290751" y="51080"/>
                </a:cubicBezTo>
                <a:close/>
                <a:moveTo>
                  <a:pt x="17488" y="17462"/>
                </a:moveTo>
                <a:lnTo>
                  <a:pt x="17488" y="39967"/>
                </a:lnTo>
                <a:lnTo>
                  <a:pt x="43299" y="54628"/>
                </a:lnTo>
                <a:cubicBezTo>
                  <a:pt x="46011" y="56123"/>
                  <a:pt x="47695" y="59017"/>
                  <a:pt x="47695" y="62192"/>
                </a:cubicBezTo>
                <a:lnTo>
                  <a:pt x="47695" y="166780"/>
                </a:lnTo>
                <a:lnTo>
                  <a:pt x="76499" y="166780"/>
                </a:lnTo>
                <a:lnTo>
                  <a:pt x="77153" y="166780"/>
                </a:lnTo>
                <a:lnTo>
                  <a:pt x="77153" y="17462"/>
                </a:lnTo>
                <a:close/>
                <a:moveTo>
                  <a:pt x="8697" y="0"/>
                </a:moveTo>
                <a:lnTo>
                  <a:pt x="85944" y="0"/>
                </a:lnTo>
                <a:cubicBezTo>
                  <a:pt x="90713" y="0"/>
                  <a:pt x="94641" y="3922"/>
                  <a:pt x="94641" y="8685"/>
                </a:cubicBezTo>
                <a:lnTo>
                  <a:pt x="94641" y="55469"/>
                </a:lnTo>
                <a:cubicBezTo>
                  <a:pt x="158889" y="25493"/>
                  <a:pt x="227812" y="10365"/>
                  <a:pt x="299448" y="10365"/>
                </a:cubicBezTo>
                <a:cubicBezTo>
                  <a:pt x="304311" y="10365"/>
                  <a:pt x="308239" y="14287"/>
                  <a:pt x="308239" y="19050"/>
                </a:cubicBezTo>
                <a:lnTo>
                  <a:pt x="308239" y="29509"/>
                </a:lnTo>
                <a:cubicBezTo>
                  <a:pt x="313569" y="26801"/>
                  <a:pt x="319554" y="25400"/>
                  <a:pt x="325633" y="25400"/>
                </a:cubicBezTo>
                <a:cubicBezTo>
                  <a:pt x="345272" y="25400"/>
                  <a:pt x="361825" y="40061"/>
                  <a:pt x="364257" y="59391"/>
                </a:cubicBezTo>
                <a:cubicBezTo>
                  <a:pt x="364444" y="60792"/>
                  <a:pt x="363976" y="62286"/>
                  <a:pt x="363041" y="63313"/>
                </a:cubicBezTo>
                <a:cubicBezTo>
                  <a:pt x="362106" y="64434"/>
                  <a:pt x="360703" y="64994"/>
                  <a:pt x="359300" y="64994"/>
                </a:cubicBezTo>
                <a:lnTo>
                  <a:pt x="344711" y="64994"/>
                </a:lnTo>
                <a:cubicBezTo>
                  <a:pt x="340970" y="64994"/>
                  <a:pt x="337697" y="67609"/>
                  <a:pt x="336949" y="71250"/>
                </a:cubicBezTo>
                <a:lnTo>
                  <a:pt x="336949" y="76480"/>
                </a:lnTo>
                <a:lnTo>
                  <a:pt x="430842" y="76480"/>
                </a:lnTo>
                <a:cubicBezTo>
                  <a:pt x="430936" y="76480"/>
                  <a:pt x="431029" y="76480"/>
                  <a:pt x="431216" y="76480"/>
                </a:cubicBezTo>
                <a:cubicBezTo>
                  <a:pt x="438978" y="73585"/>
                  <a:pt x="447395" y="71998"/>
                  <a:pt x="456092" y="71998"/>
                </a:cubicBezTo>
                <a:cubicBezTo>
                  <a:pt x="469933" y="71998"/>
                  <a:pt x="482839" y="76013"/>
                  <a:pt x="493780" y="82830"/>
                </a:cubicBezTo>
                <a:cubicBezTo>
                  <a:pt x="494622" y="82830"/>
                  <a:pt x="495370" y="82923"/>
                  <a:pt x="496212" y="83110"/>
                </a:cubicBezTo>
                <a:lnTo>
                  <a:pt x="585055" y="108043"/>
                </a:lnTo>
                <a:cubicBezTo>
                  <a:pt x="588796" y="109164"/>
                  <a:pt x="591414" y="112525"/>
                  <a:pt x="591414" y="116447"/>
                </a:cubicBezTo>
                <a:lnTo>
                  <a:pt x="591414" y="130828"/>
                </a:lnTo>
                <a:lnTo>
                  <a:pt x="598989" y="130828"/>
                </a:lnTo>
                <a:cubicBezTo>
                  <a:pt x="603852" y="130828"/>
                  <a:pt x="607780" y="134750"/>
                  <a:pt x="607780" y="139513"/>
                </a:cubicBezTo>
                <a:lnTo>
                  <a:pt x="607780" y="175558"/>
                </a:lnTo>
                <a:cubicBezTo>
                  <a:pt x="607780" y="180321"/>
                  <a:pt x="603852" y="184243"/>
                  <a:pt x="598989" y="184243"/>
                </a:cubicBezTo>
                <a:lnTo>
                  <a:pt x="514729" y="184243"/>
                </a:lnTo>
                <a:cubicBezTo>
                  <a:pt x="501823" y="202732"/>
                  <a:pt x="480314" y="214872"/>
                  <a:pt x="456092" y="214872"/>
                </a:cubicBezTo>
                <a:cubicBezTo>
                  <a:pt x="431871" y="214872"/>
                  <a:pt x="410455" y="202732"/>
                  <a:pt x="397456" y="184243"/>
                </a:cubicBezTo>
                <a:lnTo>
                  <a:pt x="237071" y="184243"/>
                </a:lnTo>
                <a:cubicBezTo>
                  <a:pt x="224072" y="202732"/>
                  <a:pt x="202656" y="214872"/>
                  <a:pt x="178434" y="214872"/>
                </a:cubicBezTo>
                <a:cubicBezTo>
                  <a:pt x="154213" y="214872"/>
                  <a:pt x="132703" y="202732"/>
                  <a:pt x="119798" y="184243"/>
                </a:cubicBezTo>
                <a:lnTo>
                  <a:pt x="38997" y="184243"/>
                </a:lnTo>
                <a:cubicBezTo>
                  <a:pt x="34134" y="184243"/>
                  <a:pt x="30300" y="180321"/>
                  <a:pt x="30300" y="175558"/>
                </a:cubicBezTo>
                <a:lnTo>
                  <a:pt x="30300" y="67235"/>
                </a:lnTo>
                <a:lnTo>
                  <a:pt x="4395" y="52574"/>
                </a:lnTo>
                <a:cubicBezTo>
                  <a:pt x="1683" y="51080"/>
                  <a:pt x="0" y="48185"/>
                  <a:pt x="0" y="45010"/>
                </a:cubicBezTo>
                <a:lnTo>
                  <a:pt x="0" y="8685"/>
                </a:lnTo>
                <a:cubicBezTo>
                  <a:pt x="0" y="3922"/>
                  <a:pt x="3928" y="0"/>
                  <a:pt x="86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/>
          <p:cNvSpPr>
            <a:spLocks noChangeAspect="1"/>
          </p:cNvSpPr>
          <p:nvPr/>
        </p:nvSpPr>
        <p:spPr>
          <a:xfrm>
            <a:off x="6353366" y="3357259"/>
            <a:ext cx="3832099" cy="204001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>
            <a:spLocks noChangeAspect="1"/>
          </p:cNvSpPr>
          <p:nvPr/>
        </p:nvSpPr>
        <p:spPr>
          <a:xfrm>
            <a:off x="7764158" y="3357259"/>
            <a:ext cx="3832099" cy="204001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14"/>
          <p:cNvSpPr>
            <a:spLocks noChangeAspect="1"/>
          </p:cNvSpPr>
          <p:nvPr/>
        </p:nvSpPr>
        <p:spPr>
          <a:xfrm>
            <a:off x="6909259" y="3277185"/>
            <a:ext cx="4132933" cy="2200158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 descr="图形用户界面, 应用程序&#10;&#10;描述已自动生成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33" y="-3201753"/>
            <a:ext cx="5736733" cy="2647723"/>
          </a:xfrm>
          <a:prstGeom prst="rect">
            <a:avLst/>
          </a:prstGeom>
        </p:spPr>
      </p:pic>
      <p:pic>
        <p:nvPicPr>
          <p:cNvPr id="20" name="图片 19" descr="图形用户界面, 应用程序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7" y="-5690165"/>
            <a:ext cx="4687726" cy="2163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9684" y="1487846"/>
            <a:ext cx="3048264" cy="182895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0282" y="1486018"/>
            <a:ext cx="3048264" cy="163996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0239" y="644730"/>
            <a:ext cx="2804403" cy="682811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-2782851" y="-13715414"/>
            <a:ext cx="13983671" cy="20601940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1113450" y="8514878"/>
            <a:ext cx="184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目前我们能做到</a:t>
            </a:r>
            <a:endParaRPr lang="en-US" altLang="zh-CN" dirty="0"/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193199" y="825909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noFill/>
              </a:rPr>
              <a:t>不久的将来</a:t>
            </a:r>
            <a:endParaRPr lang="zh-CN" altLang="en-US" dirty="0">
              <a:noFill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31" y="2795170"/>
            <a:ext cx="2377646" cy="20240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99" y="6886526"/>
            <a:ext cx="3261643" cy="2030144"/>
          </a:xfrm>
          <a:prstGeom prst="rect">
            <a:avLst/>
          </a:prstGeom>
        </p:spPr>
      </p:pic>
      <p:sp>
        <p:nvSpPr>
          <p:cNvPr id="3" name="formula-1-car-facing-right_84176"/>
          <p:cNvSpPr>
            <a:spLocks noChangeAspect="1"/>
          </p:cNvSpPr>
          <p:nvPr/>
        </p:nvSpPr>
        <p:spPr>
          <a:xfrm>
            <a:off x="10854448" y="798227"/>
            <a:ext cx="971994" cy="343634"/>
          </a:xfrm>
          <a:custGeom>
            <a:avLst/>
            <a:gdLst>
              <a:gd name="connsiteX0" fmla="*/ 527447 w 607780"/>
              <a:gd name="connsiteY0" fmla="*/ 148291 h 214872"/>
              <a:gd name="connsiteX1" fmla="*/ 523706 w 607780"/>
              <a:gd name="connsiteY1" fmla="*/ 166780 h 214872"/>
              <a:gd name="connsiteX2" fmla="*/ 590292 w 607780"/>
              <a:gd name="connsiteY2" fmla="*/ 166780 h 214872"/>
              <a:gd name="connsiteX3" fmla="*/ 590292 w 607780"/>
              <a:gd name="connsiteY3" fmla="*/ 148291 h 214872"/>
              <a:gd name="connsiteX4" fmla="*/ 456088 w 607780"/>
              <a:gd name="connsiteY4" fmla="*/ 133025 h 214872"/>
              <a:gd name="connsiteX5" fmla="*/ 445715 w 607780"/>
              <a:gd name="connsiteY5" fmla="*/ 143389 h 214872"/>
              <a:gd name="connsiteX6" fmla="*/ 456088 w 607780"/>
              <a:gd name="connsiteY6" fmla="*/ 153754 h 214872"/>
              <a:gd name="connsiteX7" fmla="*/ 466462 w 607780"/>
              <a:gd name="connsiteY7" fmla="*/ 143389 h 214872"/>
              <a:gd name="connsiteX8" fmla="*/ 456088 w 607780"/>
              <a:gd name="connsiteY8" fmla="*/ 133025 h 214872"/>
              <a:gd name="connsiteX9" fmla="*/ 178425 w 607780"/>
              <a:gd name="connsiteY9" fmla="*/ 133025 h 214872"/>
              <a:gd name="connsiteX10" fmla="*/ 168047 w 607780"/>
              <a:gd name="connsiteY10" fmla="*/ 143389 h 214872"/>
              <a:gd name="connsiteX11" fmla="*/ 178425 w 607780"/>
              <a:gd name="connsiteY11" fmla="*/ 153754 h 214872"/>
              <a:gd name="connsiteX12" fmla="*/ 188802 w 607780"/>
              <a:gd name="connsiteY12" fmla="*/ 143389 h 214872"/>
              <a:gd name="connsiteX13" fmla="*/ 178425 w 607780"/>
              <a:gd name="connsiteY13" fmla="*/ 133025 h 214872"/>
              <a:gd name="connsiteX14" fmla="*/ 456088 w 607780"/>
              <a:gd name="connsiteY14" fmla="*/ 115657 h 214872"/>
              <a:gd name="connsiteX15" fmla="*/ 483938 w 607780"/>
              <a:gd name="connsiteY15" fmla="*/ 143389 h 214872"/>
              <a:gd name="connsiteX16" fmla="*/ 456088 w 607780"/>
              <a:gd name="connsiteY16" fmla="*/ 171121 h 214872"/>
              <a:gd name="connsiteX17" fmla="*/ 428332 w 607780"/>
              <a:gd name="connsiteY17" fmla="*/ 143389 h 214872"/>
              <a:gd name="connsiteX18" fmla="*/ 456088 w 607780"/>
              <a:gd name="connsiteY18" fmla="*/ 115657 h 214872"/>
              <a:gd name="connsiteX19" fmla="*/ 178425 w 607780"/>
              <a:gd name="connsiteY19" fmla="*/ 115657 h 214872"/>
              <a:gd name="connsiteX20" fmla="*/ 206192 w 607780"/>
              <a:gd name="connsiteY20" fmla="*/ 143389 h 214872"/>
              <a:gd name="connsiteX21" fmla="*/ 178425 w 607780"/>
              <a:gd name="connsiteY21" fmla="*/ 171121 h 214872"/>
              <a:gd name="connsiteX22" fmla="*/ 150657 w 607780"/>
              <a:gd name="connsiteY22" fmla="*/ 143389 h 214872"/>
              <a:gd name="connsiteX23" fmla="*/ 178425 w 607780"/>
              <a:gd name="connsiteY23" fmla="*/ 115657 h 214872"/>
              <a:gd name="connsiteX24" fmla="*/ 517721 w 607780"/>
              <a:gd name="connsiteY24" fmla="*/ 107296 h 214872"/>
              <a:gd name="connsiteX25" fmla="*/ 526512 w 607780"/>
              <a:gd name="connsiteY25" fmla="*/ 130828 h 214872"/>
              <a:gd name="connsiteX26" fmla="*/ 573926 w 607780"/>
              <a:gd name="connsiteY26" fmla="*/ 130828 h 214872"/>
              <a:gd name="connsiteX27" fmla="*/ 573926 w 607780"/>
              <a:gd name="connsiteY27" fmla="*/ 123078 h 214872"/>
              <a:gd name="connsiteX28" fmla="*/ 456092 w 607780"/>
              <a:gd name="connsiteY28" fmla="*/ 89460 h 214872"/>
              <a:gd name="connsiteX29" fmla="*/ 402038 w 607780"/>
              <a:gd name="connsiteY29" fmla="*/ 143435 h 214872"/>
              <a:gd name="connsiteX30" fmla="*/ 456092 w 607780"/>
              <a:gd name="connsiteY30" fmla="*/ 197410 h 214872"/>
              <a:gd name="connsiteX31" fmla="*/ 510146 w 607780"/>
              <a:gd name="connsiteY31" fmla="*/ 143435 h 214872"/>
              <a:gd name="connsiteX32" fmla="*/ 456092 w 607780"/>
              <a:gd name="connsiteY32" fmla="*/ 89460 h 214872"/>
              <a:gd name="connsiteX33" fmla="*/ 178434 w 607780"/>
              <a:gd name="connsiteY33" fmla="*/ 89460 h 214872"/>
              <a:gd name="connsiteX34" fmla="*/ 124380 w 607780"/>
              <a:gd name="connsiteY34" fmla="*/ 143435 h 214872"/>
              <a:gd name="connsiteX35" fmla="*/ 178434 w 607780"/>
              <a:gd name="connsiteY35" fmla="*/ 197410 h 214872"/>
              <a:gd name="connsiteX36" fmla="*/ 223697 w 607780"/>
              <a:gd name="connsiteY36" fmla="*/ 172850 h 214872"/>
              <a:gd name="connsiteX37" fmla="*/ 225755 w 607780"/>
              <a:gd name="connsiteY37" fmla="*/ 169395 h 214872"/>
              <a:gd name="connsiteX38" fmla="*/ 232488 w 607780"/>
              <a:gd name="connsiteY38" fmla="*/ 143435 h 214872"/>
              <a:gd name="connsiteX39" fmla="*/ 178434 w 607780"/>
              <a:gd name="connsiteY39" fmla="*/ 89460 h 214872"/>
              <a:gd name="connsiteX40" fmla="*/ 177967 w 607780"/>
              <a:gd name="connsiteY40" fmla="*/ 43609 h 214872"/>
              <a:gd name="connsiteX41" fmla="*/ 128963 w 607780"/>
              <a:gd name="connsiteY41" fmla="*/ 59671 h 214872"/>
              <a:gd name="connsiteX42" fmla="*/ 153558 w 607780"/>
              <a:gd name="connsiteY42" fmla="*/ 76480 h 214872"/>
              <a:gd name="connsiteX43" fmla="*/ 178434 w 607780"/>
              <a:gd name="connsiteY43" fmla="*/ 71998 h 214872"/>
              <a:gd name="connsiteX44" fmla="*/ 249883 w 607780"/>
              <a:gd name="connsiteY44" fmla="*/ 142408 h 214872"/>
              <a:gd name="connsiteX45" fmla="*/ 285514 w 607780"/>
              <a:gd name="connsiteY45" fmla="*/ 166780 h 214872"/>
              <a:gd name="connsiteX46" fmla="*/ 357897 w 607780"/>
              <a:gd name="connsiteY46" fmla="*/ 166780 h 214872"/>
              <a:gd name="connsiteX47" fmla="*/ 178995 w 607780"/>
              <a:gd name="connsiteY47" fmla="*/ 44356 h 214872"/>
              <a:gd name="connsiteX48" fmla="*/ 177967 w 607780"/>
              <a:gd name="connsiteY48" fmla="*/ 43609 h 214872"/>
              <a:gd name="connsiteX49" fmla="*/ 290751 w 607780"/>
              <a:gd name="connsiteY49" fmla="*/ 27828 h 214872"/>
              <a:gd name="connsiteX50" fmla="*/ 200692 w 607780"/>
              <a:gd name="connsiteY50" fmla="*/ 38100 h 214872"/>
              <a:gd name="connsiteX51" fmla="*/ 388478 w 607780"/>
              <a:gd name="connsiteY51" fmla="*/ 166594 h 214872"/>
              <a:gd name="connsiteX52" fmla="*/ 384644 w 607780"/>
              <a:gd name="connsiteY52" fmla="*/ 143435 h 214872"/>
              <a:gd name="connsiteX53" fmla="*/ 404657 w 607780"/>
              <a:gd name="connsiteY53" fmla="*/ 93942 h 214872"/>
              <a:gd name="connsiteX54" fmla="*/ 333676 w 607780"/>
              <a:gd name="connsiteY54" fmla="*/ 93942 h 214872"/>
              <a:gd name="connsiteX55" fmla="*/ 290751 w 607780"/>
              <a:gd name="connsiteY55" fmla="*/ 51080 h 214872"/>
              <a:gd name="connsiteX56" fmla="*/ 17488 w 607780"/>
              <a:gd name="connsiteY56" fmla="*/ 17462 h 214872"/>
              <a:gd name="connsiteX57" fmla="*/ 17488 w 607780"/>
              <a:gd name="connsiteY57" fmla="*/ 39967 h 214872"/>
              <a:gd name="connsiteX58" fmla="*/ 43299 w 607780"/>
              <a:gd name="connsiteY58" fmla="*/ 54628 h 214872"/>
              <a:gd name="connsiteX59" fmla="*/ 47695 w 607780"/>
              <a:gd name="connsiteY59" fmla="*/ 62192 h 214872"/>
              <a:gd name="connsiteX60" fmla="*/ 47695 w 607780"/>
              <a:gd name="connsiteY60" fmla="*/ 166780 h 214872"/>
              <a:gd name="connsiteX61" fmla="*/ 76499 w 607780"/>
              <a:gd name="connsiteY61" fmla="*/ 166780 h 214872"/>
              <a:gd name="connsiteX62" fmla="*/ 77153 w 607780"/>
              <a:gd name="connsiteY62" fmla="*/ 166780 h 214872"/>
              <a:gd name="connsiteX63" fmla="*/ 77153 w 607780"/>
              <a:gd name="connsiteY63" fmla="*/ 17462 h 214872"/>
              <a:gd name="connsiteX64" fmla="*/ 8697 w 607780"/>
              <a:gd name="connsiteY64" fmla="*/ 0 h 214872"/>
              <a:gd name="connsiteX65" fmla="*/ 85944 w 607780"/>
              <a:gd name="connsiteY65" fmla="*/ 0 h 214872"/>
              <a:gd name="connsiteX66" fmla="*/ 94641 w 607780"/>
              <a:gd name="connsiteY66" fmla="*/ 8685 h 214872"/>
              <a:gd name="connsiteX67" fmla="*/ 94641 w 607780"/>
              <a:gd name="connsiteY67" fmla="*/ 55469 h 214872"/>
              <a:gd name="connsiteX68" fmla="*/ 299448 w 607780"/>
              <a:gd name="connsiteY68" fmla="*/ 10365 h 214872"/>
              <a:gd name="connsiteX69" fmla="*/ 308239 w 607780"/>
              <a:gd name="connsiteY69" fmla="*/ 19050 h 214872"/>
              <a:gd name="connsiteX70" fmla="*/ 308239 w 607780"/>
              <a:gd name="connsiteY70" fmla="*/ 29509 h 214872"/>
              <a:gd name="connsiteX71" fmla="*/ 325633 w 607780"/>
              <a:gd name="connsiteY71" fmla="*/ 25400 h 214872"/>
              <a:gd name="connsiteX72" fmla="*/ 364257 w 607780"/>
              <a:gd name="connsiteY72" fmla="*/ 59391 h 214872"/>
              <a:gd name="connsiteX73" fmla="*/ 363041 w 607780"/>
              <a:gd name="connsiteY73" fmla="*/ 63313 h 214872"/>
              <a:gd name="connsiteX74" fmla="*/ 359300 w 607780"/>
              <a:gd name="connsiteY74" fmla="*/ 64994 h 214872"/>
              <a:gd name="connsiteX75" fmla="*/ 344711 w 607780"/>
              <a:gd name="connsiteY75" fmla="*/ 64994 h 214872"/>
              <a:gd name="connsiteX76" fmla="*/ 336949 w 607780"/>
              <a:gd name="connsiteY76" fmla="*/ 71250 h 214872"/>
              <a:gd name="connsiteX77" fmla="*/ 336949 w 607780"/>
              <a:gd name="connsiteY77" fmla="*/ 76480 h 214872"/>
              <a:gd name="connsiteX78" fmla="*/ 430842 w 607780"/>
              <a:gd name="connsiteY78" fmla="*/ 76480 h 214872"/>
              <a:gd name="connsiteX79" fmla="*/ 431216 w 607780"/>
              <a:gd name="connsiteY79" fmla="*/ 76480 h 214872"/>
              <a:gd name="connsiteX80" fmla="*/ 456092 w 607780"/>
              <a:gd name="connsiteY80" fmla="*/ 71998 h 214872"/>
              <a:gd name="connsiteX81" fmla="*/ 493780 w 607780"/>
              <a:gd name="connsiteY81" fmla="*/ 82830 h 214872"/>
              <a:gd name="connsiteX82" fmla="*/ 496212 w 607780"/>
              <a:gd name="connsiteY82" fmla="*/ 83110 h 214872"/>
              <a:gd name="connsiteX83" fmla="*/ 585055 w 607780"/>
              <a:gd name="connsiteY83" fmla="*/ 108043 h 214872"/>
              <a:gd name="connsiteX84" fmla="*/ 591414 w 607780"/>
              <a:gd name="connsiteY84" fmla="*/ 116447 h 214872"/>
              <a:gd name="connsiteX85" fmla="*/ 591414 w 607780"/>
              <a:gd name="connsiteY85" fmla="*/ 130828 h 214872"/>
              <a:gd name="connsiteX86" fmla="*/ 598989 w 607780"/>
              <a:gd name="connsiteY86" fmla="*/ 130828 h 214872"/>
              <a:gd name="connsiteX87" fmla="*/ 607780 w 607780"/>
              <a:gd name="connsiteY87" fmla="*/ 139513 h 214872"/>
              <a:gd name="connsiteX88" fmla="*/ 607780 w 607780"/>
              <a:gd name="connsiteY88" fmla="*/ 175558 h 214872"/>
              <a:gd name="connsiteX89" fmla="*/ 598989 w 607780"/>
              <a:gd name="connsiteY89" fmla="*/ 184243 h 214872"/>
              <a:gd name="connsiteX90" fmla="*/ 514729 w 607780"/>
              <a:gd name="connsiteY90" fmla="*/ 184243 h 214872"/>
              <a:gd name="connsiteX91" fmla="*/ 456092 w 607780"/>
              <a:gd name="connsiteY91" fmla="*/ 214872 h 214872"/>
              <a:gd name="connsiteX92" fmla="*/ 397456 w 607780"/>
              <a:gd name="connsiteY92" fmla="*/ 184243 h 214872"/>
              <a:gd name="connsiteX93" fmla="*/ 237071 w 607780"/>
              <a:gd name="connsiteY93" fmla="*/ 184243 h 214872"/>
              <a:gd name="connsiteX94" fmla="*/ 178434 w 607780"/>
              <a:gd name="connsiteY94" fmla="*/ 214872 h 214872"/>
              <a:gd name="connsiteX95" fmla="*/ 119798 w 607780"/>
              <a:gd name="connsiteY95" fmla="*/ 184243 h 214872"/>
              <a:gd name="connsiteX96" fmla="*/ 38997 w 607780"/>
              <a:gd name="connsiteY96" fmla="*/ 184243 h 214872"/>
              <a:gd name="connsiteX97" fmla="*/ 30300 w 607780"/>
              <a:gd name="connsiteY97" fmla="*/ 175558 h 214872"/>
              <a:gd name="connsiteX98" fmla="*/ 30300 w 607780"/>
              <a:gd name="connsiteY98" fmla="*/ 67235 h 214872"/>
              <a:gd name="connsiteX99" fmla="*/ 4395 w 607780"/>
              <a:gd name="connsiteY99" fmla="*/ 52574 h 214872"/>
              <a:gd name="connsiteX100" fmla="*/ 0 w 607780"/>
              <a:gd name="connsiteY100" fmla="*/ 45010 h 214872"/>
              <a:gd name="connsiteX101" fmla="*/ 0 w 607780"/>
              <a:gd name="connsiteY101" fmla="*/ 8685 h 214872"/>
              <a:gd name="connsiteX102" fmla="*/ 8697 w 607780"/>
              <a:gd name="connsiteY102" fmla="*/ 0 h 21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7780" h="214872">
                <a:moveTo>
                  <a:pt x="527447" y="148291"/>
                </a:moveTo>
                <a:cubicBezTo>
                  <a:pt x="526980" y="154734"/>
                  <a:pt x="525670" y="160897"/>
                  <a:pt x="523706" y="166780"/>
                </a:cubicBezTo>
                <a:lnTo>
                  <a:pt x="590292" y="166780"/>
                </a:lnTo>
                <a:lnTo>
                  <a:pt x="590292" y="148291"/>
                </a:lnTo>
                <a:close/>
                <a:moveTo>
                  <a:pt x="456088" y="133025"/>
                </a:moveTo>
                <a:cubicBezTo>
                  <a:pt x="450388" y="133025"/>
                  <a:pt x="445715" y="137693"/>
                  <a:pt x="445715" y="143389"/>
                </a:cubicBezTo>
                <a:cubicBezTo>
                  <a:pt x="445715" y="149085"/>
                  <a:pt x="450388" y="153754"/>
                  <a:pt x="456088" y="153754"/>
                </a:cubicBezTo>
                <a:cubicBezTo>
                  <a:pt x="461789" y="153754"/>
                  <a:pt x="466462" y="149085"/>
                  <a:pt x="466462" y="143389"/>
                </a:cubicBezTo>
                <a:cubicBezTo>
                  <a:pt x="466462" y="137693"/>
                  <a:pt x="461789" y="133025"/>
                  <a:pt x="456088" y="133025"/>
                </a:cubicBezTo>
                <a:close/>
                <a:moveTo>
                  <a:pt x="178425" y="133025"/>
                </a:moveTo>
                <a:cubicBezTo>
                  <a:pt x="172721" y="133025"/>
                  <a:pt x="168047" y="137693"/>
                  <a:pt x="168047" y="143389"/>
                </a:cubicBezTo>
                <a:cubicBezTo>
                  <a:pt x="168047" y="149085"/>
                  <a:pt x="172721" y="153754"/>
                  <a:pt x="178425" y="153754"/>
                </a:cubicBezTo>
                <a:cubicBezTo>
                  <a:pt x="184128" y="153754"/>
                  <a:pt x="188802" y="149085"/>
                  <a:pt x="188802" y="143389"/>
                </a:cubicBezTo>
                <a:cubicBezTo>
                  <a:pt x="188802" y="137693"/>
                  <a:pt x="184128" y="133025"/>
                  <a:pt x="178425" y="133025"/>
                </a:cubicBezTo>
                <a:close/>
                <a:moveTo>
                  <a:pt x="456088" y="115657"/>
                </a:moveTo>
                <a:cubicBezTo>
                  <a:pt x="471415" y="115657"/>
                  <a:pt x="483938" y="128076"/>
                  <a:pt x="483938" y="143389"/>
                </a:cubicBezTo>
                <a:cubicBezTo>
                  <a:pt x="483938" y="158702"/>
                  <a:pt x="471415" y="171121"/>
                  <a:pt x="456088" y="171121"/>
                </a:cubicBezTo>
                <a:cubicBezTo>
                  <a:pt x="440762" y="171121"/>
                  <a:pt x="428332" y="158702"/>
                  <a:pt x="428332" y="143389"/>
                </a:cubicBezTo>
                <a:cubicBezTo>
                  <a:pt x="428332" y="128076"/>
                  <a:pt x="440762" y="115657"/>
                  <a:pt x="456088" y="115657"/>
                </a:cubicBezTo>
                <a:close/>
                <a:moveTo>
                  <a:pt x="178425" y="115657"/>
                </a:moveTo>
                <a:cubicBezTo>
                  <a:pt x="193757" y="115657"/>
                  <a:pt x="206192" y="128076"/>
                  <a:pt x="206192" y="143389"/>
                </a:cubicBezTo>
                <a:cubicBezTo>
                  <a:pt x="206192" y="158702"/>
                  <a:pt x="193757" y="171121"/>
                  <a:pt x="178425" y="171121"/>
                </a:cubicBezTo>
                <a:cubicBezTo>
                  <a:pt x="163092" y="171121"/>
                  <a:pt x="150657" y="158702"/>
                  <a:pt x="150657" y="143389"/>
                </a:cubicBezTo>
                <a:cubicBezTo>
                  <a:pt x="150657" y="128076"/>
                  <a:pt x="163092" y="115657"/>
                  <a:pt x="178425" y="115657"/>
                </a:cubicBezTo>
                <a:close/>
                <a:moveTo>
                  <a:pt x="517721" y="107296"/>
                </a:moveTo>
                <a:cubicBezTo>
                  <a:pt x="521930" y="114393"/>
                  <a:pt x="524922" y="122330"/>
                  <a:pt x="526512" y="130828"/>
                </a:cubicBezTo>
                <a:lnTo>
                  <a:pt x="573926" y="130828"/>
                </a:lnTo>
                <a:lnTo>
                  <a:pt x="573926" y="123078"/>
                </a:lnTo>
                <a:close/>
                <a:moveTo>
                  <a:pt x="456092" y="89460"/>
                </a:moveTo>
                <a:cubicBezTo>
                  <a:pt x="426260" y="89460"/>
                  <a:pt x="402038" y="113646"/>
                  <a:pt x="402038" y="143435"/>
                </a:cubicBezTo>
                <a:cubicBezTo>
                  <a:pt x="402038" y="173224"/>
                  <a:pt x="426260" y="197410"/>
                  <a:pt x="456092" y="197410"/>
                </a:cubicBezTo>
                <a:cubicBezTo>
                  <a:pt x="485925" y="197410"/>
                  <a:pt x="510146" y="173224"/>
                  <a:pt x="510146" y="143435"/>
                </a:cubicBezTo>
                <a:cubicBezTo>
                  <a:pt x="510146" y="113646"/>
                  <a:pt x="485925" y="89460"/>
                  <a:pt x="456092" y="89460"/>
                </a:cubicBezTo>
                <a:close/>
                <a:moveTo>
                  <a:pt x="178434" y="89460"/>
                </a:moveTo>
                <a:cubicBezTo>
                  <a:pt x="148602" y="89460"/>
                  <a:pt x="124380" y="113646"/>
                  <a:pt x="124380" y="143435"/>
                </a:cubicBezTo>
                <a:cubicBezTo>
                  <a:pt x="124380" y="173224"/>
                  <a:pt x="148602" y="197410"/>
                  <a:pt x="178434" y="197410"/>
                </a:cubicBezTo>
                <a:cubicBezTo>
                  <a:pt x="197325" y="197410"/>
                  <a:pt x="214065" y="187604"/>
                  <a:pt x="223697" y="172850"/>
                </a:cubicBezTo>
                <a:cubicBezTo>
                  <a:pt x="224072" y="171543"/>
                  <a:pt x="224820" y="170329"/>
                  <a:pt x="225755" y="169395"/>
                </a:cubicBezTo>
                <a:cubicBezTo>
                  <a:pt x="230057" y="161738"/>
                  <a:pt x="232488" y="152866"/>
                  <a:pt x="232488" y="143435"/>
                </a:cubicBezTo>
                <a:cubicBezTo>
                  <a:pt x="232488" y="113646"/>
                  <a:pt x="208267" y="89460"/>
                  <a:pt x="178434" y="89460"/>
                </a:cubicBezTo>
                <a:close/>
                <a:moveTo>
                  <a:pt x="177967" y="43609"/>
                </a:moveTo>
                <a:cubicBezTo>
                  <a:pt x="161414" y="47998"/>
                  <a:pt x="145048" y="53414"/>
                  <a:pt x="128963" y="59671"/>
                </a:cubicBezTo>
                <a:lnTo>
                  <a:pt x="153558" y="76480"/>
                </a:lnTo>
                <a:cubicBezTo>
                  <a:pt x="161320" y="73585"/>
                  <a:pt x="169643" y="71998"/>
                  <a:pt x="178434" y="71998"/>
                </a:cubicBezTo>
                <a:cubicBezTo>
                  <a:pt x="217525" y="71998"/>
                  <a:pt x="249322" y="103561"/>
                  <a:pt x="249883" y="142408"/>
                </a:cubicBezTo>
                <a:lnTo>
                  <a:pt x="285514" y="166780"/>
                </a:lnTo>
                <a:lnTo>
                  <a:pt x="357897" y="166780"/>
                </a:lnTo>
                <a:lnTo>
                  <a:pt x="178995" y="44356"/>
                </a:lnTo>
                <a:cubicBezTo>
                  <a:pt x="178621" y="44170"/>
                  <a:pt x="178247" y="43890"/>
                  <a:pt x="177967" y="43609"/>
                </a:cubicBezTo>
                <a:close/>
                <a:moveTo>
                  <a:pt x="290751" y="27828"/>
                </a:moveTo>
                <a:cubicBezTo>
                  <a:pt x="260076" y="28388"/>
                  <a:pt x="230057" y="31843"/>
                  <a:pt x="200692" y="38100"/>
                </a:cubicBezTo>
                <a:lnTo>
                  <a:pt x="388478" y="166594"/>
                </a:lnTo>
                <a:cubicBezTo>
                  <a:pt x="385953" y="159310"/>
                  <a:pt x="384644" y="151559"/>
                  <a:pt x="384644" y="143435"/>
                </a:cubicBezTo>
                <a:cubicBezTo>
                  <a:pt x="384644" y="124198"/>
                  <a:pt x="392219" y="106736"/>
                  <a:pt x="404657" y="93942"/>
                </a:cubicBezTo>
                <a:lnTo>
                  <a:pt x="333676" y="93942"/>
                </a:lnTo>
                <a:cubicBezTo>
                  <a:pt x="310016" y="93942"/>
                  <a:pt x="290751" y="74706"/>
                  <a:pt x="290751" y="51080"/>
                </a:cubicBezTo>
                <a:close/>
                <a:moveTo>
                  <a:pt x="17488" y="17462"/>
                </a:moveTo>
                <a:lnTo>
                  <a:pt x="17488" y="39967"/>
                </a:lnTo>
                <a:lnTo>
                  <a:pt x="43299" y="54628"/>
                </a:lnTo>
                <a:cubicBezTo>
                  <a:pt x="46011" y="56123"/>
                  <a:pt x="47695" y="59017"/>
                  <a:pt x="47695" y="62192"/>
                </a:cubicBezTo>
                <a:lnTo>
                  <a:pt x="47695" y="166780"/>
                </a:lnTo>
                <a:lnTo>
                  <a:pt x="76499" y="166780"/>
                </a:lnTo>
                <a:lnTo>
                  <a:pt x="77153" y="166780"/>
                </a:lnTo>
                <a:lnTo>
                  <a:pt x="77153" y="17462"/>
                </a:lnTo>
                <a:close/>
                <a:moveTo>
                  <a:pt x="8697" y="0"/>
                </a:moveTo>
                <a:lnTo>
                  <a:pt x="85944" y="0"/>
                </a:lnTo>
                <a:cubicBezTo>
                  <a:pt x="90713" y="0"/>
                  <a:pt x="94641" y="3922"/>
                  <a:pt x="94641" y="8685"/>
                </a:cubicBezTo>
                <a:lnTo>
                  <a:pt x="94641" y="55469"/>
                </a:lnTo>
                <a:cubicBezTo>
                  <a:pt x="158889" y="25493"/>
                  <a:pt x="227812" y="10365"/>
                  <a:pt x="299448" y="10365"/>
                </a:cubicBezTo>
                <a:cubicBezTo>
                  <a:pt x="304311" y="10365"/>
                  <a:pt x="308239" y="14287"/>
                  <a:pt x="308239" y="19050"/>
                </a:cubicBezTo>
                <a:lnTo>
                  <a:pt x="308239" y="29509"/>
                </a:lnTo>
                <a:cubicBezTo>
                  <a:pt x="313569" y="26801"/>
                  <a:pt x="319554" y="25400"/>
                  <a:pt x="325633" y="25400"/>
                </a:cubicBezTo>
                <a:cubicBezTo>
                  <a:pt x="345272" y="25400"/>
                  <a:pt x="361825" y="40061"/>
                  <a:pt x="364257" y="59391"/>
                </a:cubicBezTo>
                <a:cubicBezTo>
                  <a:pt x="364444" y="60792"/>
                  <a:pt x="363976" y="62286"/>
                  <a:pt x="363041" y="63313"/>
                </a:cubicBezTo>
                <a:cubicBezTo>
                  <a:pt x="362106" y="64434"/>
                  <a:pt x="360703" y="64994"/>
                  <a:pt x="359300" y="64994"/>
                </a:cubicBezTo>
                <a:lnTo>
                  <a:pt x="344711" y="64994"/>
                </a:lnTo>
                <a:cubicBezTo>
                  <a:pt x="340970" y="64994"/>
                  <a:pt x="337697" y="67609"/>
                  <a:pt x="336949" y="71250"/>
                </a:cubicBezTo>
                <a:lnTo>
                  <a:pt x="336949" y="76480"/>
                </a:lnTo>
                <a:lnTo>
                  <a:pt x="430842" y="76480"/>
                </a:lnTo>
                <a:cubicBezTo>
                  <a:pt x="430936" y="76480"/>
                  <a:pt x="431029" y="76480"/>
                  <a:pt x="431216" y="76480"/>
                </a:cubicBezTo>
                <a:cubicBezTo>
                  <a:pt x="438978" y="73585"/>
                  <a:pt x="447395" y="71998"/>
                  <a:pt x="456092" y="71998"/>
                </a:cubicBezTo>
                <a:cubicBezTo>
                  <a:pt x="469933" y="71998"/>
                  <a:pt x="482839" y="76013"/>
                  <a:pt x="493780" y="82830"/>
                </a:cubicBezTo>
                <a:cubicBezTo>
                  <a:pt x="494622" y="82830"/>
                  <a:pt x="495370" y="82923"/>
                  <a:pt x="496212" y="83110"/>
                </a:cubicBezTo>
                <a:lnTo>
                  <a:pt x="585055" y="108043"/>
                </a:lnTo>
                <a:cubicBezTo>
                  <a:pt x="588796" y="109164"/>
                  <a:pt x="591414" y="112525"/>
                  <a:pt x="591414" y="116447"/>
                </a:cubicBezTo>
                <a:lnTo>
                  <a:pt x="591414" y="130828"/>
                </a:lnTo>
                <a:lnTo>
                  <a:pt x="598989" y="130828"/>
                </a:lnTo>
                <a:cubicBezTo>
                  <a:pt x="603852" y="130828"/>
                  <a:pt x="607780" y="134750"/>
                  <a:pt x="607780" y="139513"/>
                </a:cubicBezTo>
                <a:lnTo>
                  <a:pt x="607780" y="175558"/>
                </a:lnTo>
                <a:cubicBezTo>
                  <a:pt x="607780" y="180321"/>
                  <a:pt x="603852" y="184243"/>
                  <a:pt x="598989" y="184243"/>
                </a:cubicBezTo>
                <a:lnTo>
                  <a:pt x="514729" y="184243"/>
                </a:lnTo>
                <a:cubicBezTo>
                  <a:pt x="501823" y="202732"/>
                  <a:pt x="480314" y="214872"/>
                  <a:pt x="456092" y="214872"/>
                </a:cubicBezTo>
                <a:cubicBezTo>
                  <a:pt x="431871" y="214872"/>
                  <a:pt x="410455" y="202732"/>
                  <a:pt x="397456" y="184243"/>
                </a:cubicBezTo>
                <a:lnTo>
                  <a:pt x="237071" y="184243"/>
                </a:lnTo>
                <a:cubicBezTo>
                  <a:pt x="224072" y="202732"/>
                  <a:pt x="202656" y="214872"/>
                  <a:pt x="178434" y="214872"/>
                </a:cubicBezTo>
                <a:cubicBezTo>
                  <a:pt x="154213" y="214872"/>
                  <a:pt x="132703" y="202732"/>
                  <a:pt x="119798" y="184243"/>
                </a:cubicBezTo>
                <a:lnTo>
                  <a:pt x="38997" y="184243"/>
                </a:lnTo>
                <a:cubicBezTo>
                  <a:pt x="34134" y="184243"/>
                  <a:pt x="30300" y="180321"/>
                  <a:pt x="30300" y="175558"/>
                </a:cubicBezTo>
                <a:lnTo>
                  <a:pt x="30300" y="67235"/>
                </a:lnTo>
                <a:lnTo>
                  <a:pt x="4395" y="52574"/>
                </a:lnTo>
                <a:cubicBezTo>
                  <a:pt x="1683" y="51080"/>
                  <a:pt x="0" y="48185"/>
                  <a:pt x="0" y="45010"/>
                </a:cubicBezTo>
                <a:lnTo>
                  <a:pt x="0" y="8685"/>
                </a:lnTo>
                <a:cubicBezTo>
                  <a:pt x="0" y="3922"/>
                  <a:pt x="3928" y="0"/>
                  <a:pt x="8697" y="0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r-with-spare-tire_75544"/>
          <p:cNvSpPr/>
          <p:nvPr/>
        </p:nvSpPr>
        <p:spPr>
          <a:xfrm>
            <a:off x="12325898" y="720476"/>
            <a:ext cx="792613" cy="424706"/>
          </a:xfrm>
          <a:custGeom>
            <a:avLst/>
            <a:gdLst>
              <a:gd name="connsiteX0" fmla="*/ 499242 w 604887"/>
              <a:gd name="connsiteY0" fmla="*/ 222069 h 317050"/>
              <a:gd name="connsiteX1" fmla="*/ 509945 w 604887"/>
              <a:gd name="connsiteY1" fmla="*/ 232603 h 317050"/>
              <a:gd name="connsiteX2" fmla="*/ 499242 w 604887"/>
              <a:gd name="connsiteY2" fmla="*/ 243137 h 317050"/>
              <a:gd name="connsiteX3" fmla="*/ 489011 w 604887"/>
              <a:gd name="connsiteY3" fmla="*/ 253357 h 317050"/>
              <a:gd name="connsiteX4" fmla="*/ 499242 w 604887"/>
              <a:gd name="connsiteY4" fmla="*/ 263577 h 317050"/>
              <a:gd name="connsiteX5" fmla="*/ 509473 w 604887"/>
              <a:gd name="connsiteY5" fmla="*/ 253357 h 317050"/>
              <a:gd name="connsiteX6" fmla="*/ 520019 w 604887"/>
              <a:gd name="connsiteY6" fmla="*/ 242823 h 317050"/>
              <a:gd name="connsiteX7" fmla="*/ 530722 w 604887"/>
              <a:gd name="connsiteY7" fmla="*/ 253357 h 317050"/>
              <a:gd name="connsiteX8" fmla="*/ 499242 w 604887"/>
              <a:gd name="connsiteY8" fmla="*/ 284802 h 317050"/>
              <a:gd name="connsiteX9" fmla="*/ 467919 w 604887"/>
              <a:gd name="connsiteY9" fmla="*/ 253357 h 317050"/>
              <a:gd name="connsiteX10" fmla="*/ 499242 w 604887"/>
              <a:gd name="connsiteY10" fmla="*/ 222069 h 317050"/>
              <a:gd name="connsiteX11" fmla="*/ 138653 w 604887"/>
              <a:gd name="connsiteY11" fmla="*/ 222069 h 317050"/>
              <a:gd name="connsiteX12" fmla="*/ 149356 w 604887"/>
              <a:gd name="connsiteY12" fmla="*/ 232603 h 317050"/>
              <a:gd name="connsiteX13" fmla="*/ 138653 w 604887"/>
              <a:gd name="connsiteY13" fmla="*/ 243137 h 317050"/>
              <a:gd name="connsiteX14" fmla="*/ 128422 w 604887"/>
              <a:gd name="connsiteY14" fmla="*/ 253357 h 317050"/>
              <a:gd name="connsiteX15" fmla="*/ 138653 w 604887"/>
              <a:gd name="connsiteY15" fmla="*/ 263577 h 317050"/>
              <a:gd name="connsiteX16" fmla="*/ 148884 w 604887"/>
              <a:gd name="connsiteY16" fmla="*/ 253357 h 317050"/>
              <a:gd name="connsiteX17" fmla="*/ 159430 w 604887"/>
              <a:gd name="connsiteY17" fmla="*/ 242823 h 317050"/>
              <a:gd name="connsiteX18" fmla="*/ 170133 w 604887"/>
              <a:gd name="connsiteY18" fmla="*/ 253357 h 317050"/>
              <a:gd name="connsiteX19" fmla="*/ 138653 w 604887"/>
              <a:gd name="connsiteY19" fmla="*/ 284802 h 317050"/>
              <a:gd name="connsiteX20" fmla="*/ 107330 w 604887"/>
              <a:gd name="connsiteY20" fmla="*/ 253357 h 317050"/>
              <a:gd name="connsiteX21" fmla="*/ 138653 w 604887"/>
              <a:gd name="connsiteY21" fmla="*/ 222069 h 317050"/>
              <a:gd name="connsiteX22" fmla="*/ 499272 w 604887"/>
              <a:gd name="connsiteY22" fmla="*/ 210948 h 317050"/>
              <a:gd name="connsiteX23" fmla="*/ 456774 w 604887"/>
              <a:gd name="connsiteY23" fmla="*/ 253388 h 317050"/>
              <a:gd name="connsiteX24" fmla="*/ 499272 w 604887"/>
              <a:gd name="connsiteY24" fmla="*/ 295830 h 317050"/>
              <a:gd name="connsiteX25" fmla="*/ 541770 w 604887"/>
              <a:gd name="connsiteY25" fmla="*/ 253388 h 317050"/>
              <a:gd name="connsiteX26" fmla="*/ 499272 w 604887"/>
              <a:gd name="connsiteY26" fmla="*/ 210948 h 317050"/>
              <a:gd name="connsiteX27" fmla="*/ 138669 w 604887"/>
              <a:gd name="connsiteY27" fmla="*/ 210948 h 317050"/>
              <a:gd name="connsiteX28" fmla="*/ 96171 w 604887"/>
              <a:gd name="connsiteY28" fmla="*/ 253388 h 317050"/>
              <a:gd name="connsiteX29" fmla="*/ 138669 w 604887"/>
              <a:gd name="connsiteY29" fmla="*/ 295830 h 317050"/>
              <a:gd name="connsiteX30" fmla="*/ 181167 w 604887"/>
              <a:gd name="connsiteY30" fmla="*/ 253388 h 317050"/>
              <a:gd name="connsiteX31" fmla="*/ 138669 w 604887"/>
              <a:gd name="connsiteY31" fmla="*/ 210948 h 317050"/>
              <a:gd name="connsiteX32" fmla="*/ 190927 w 604887"/>
              <a:gd name="connsiteY32" fmla="*/ 169145 h 317050"/>
              <a:gd name="connsiteX33" fmla="*/ 451587 w 604887"/>
              <a:gd name="connsiteY33" fmla="*/ 169145 h 317050"/>
              <a:gd name="connsiteX34" fmla="*/ 462133 w 604887"/>
              <a:gd name="connsiteY34" fmla="*/ 179844 h 317050"/>
              <a:gd name="connsiteX35" fmla="*/ 451430 w 604887"/>
              <a:gd name="connsiteY35" fmla="*/ 190385 h 317050"/>
              <a:gd name="connsiteX36" fmla="*/ 190927 w 604887"/>
              <a:gd name="connsiteY36" fmla="*/ 190385 h 317050"/>
              <a:gd name="connsiteX37" fmla="*/ 180224 w 604887"/>
              <a:gd name="connsiteY37" fmla="*/ 179844 h 317050"/>
              <a:gd name="connsiteX38" fmla="*/ 190927 w 604887"/>
              <a:gd name="connsiteY38" fmla="*/ 169145 h 317050"/>
              <a:gd name="connsiteX39" fmla="*/ 551843 w 604887"/>
              <a:gd name="connsiteY39" fmla="*/ 137383 h 317050"/>
              <a:gd name="connsiteX40" fmla="*/ 541298 w 604887"/>
              <a:gd name="connsiteY40" fmla="*/ 147915 h 317050"/>
              <a:gd name="connsiteX41" fmla="*/ 541298 w 604887"/>
              <a:gd name="connsiteY41" fmla="*/ 158132 h 317050"/>
              <a:gd name="connsiteX42" fmla="*/ 573092 w 604887"/>
              <a:gd name="connsiteY42" fmla="*/ 158132 h 317050"/>
              <a:gd name="connsiteX43" fmla="*/ 565380 w 604887"/>
              <a:gd name="connsiteY43" fmla="*/ 137383 h 317050"/>
              <a:gd name="connsiteX44" fmla="*/ 565222 w 604887"/>
              <a:gd name="connsiteY44" fmla="*/ 137383 h 317050"/>
              <a:gd name="connsiteX45" fmla="*/ 21249 w 604887"/>
              <a:gd name="connsiteY45" fmla="*/ 94471 h 317050"/>
              <a:gd name="connsiteX46" fmla="*/ 21249 w 604887"/>
              <a:gd name="connsiteY46" fmla="*/ 179353 h 317050"/>
              <a:gd name="connsiteX47" fmla="*/ 42970 w 604887"/>
              <a:gd name="connsiteY47" fmla="*/ 179353 h 317050"/>
              <a:gd name="connsiteX48" fmla="*/ 42970 w 604887"/>
              <a:gd name="connsiteY48" fmla="*/ 94471 h 317050"/>
              <a:gd name="connsiteX49" fmla="*/ 75552 w 604887"/>
              <a:gd name="connsiteY49" fmla="*/ 52658 h 317050"/>
              <a:gd name="connsiteX50" fmla="*/ 64219 w 604887"/>
              <a:gd name="connsiteY50" fmla="*/ 80795 h 317050"/>
              <a:gd name="connsiteX51" fmla="*/ 64219 w 604887"/>
              <a:gd name="connsiteY51" fmla="*/ 105159 h 317050"/>
              <a:gd name="connsiteX52" fmla="*/ 65321 w 604887"/>
              <a:gd name="connsiteY52" fmla="*/ 105002 h 317050"/>
              <a:gd name="connsiteX53" fmla="*/ 128281 w 604887"/>
              <a:gd name="connsiteY53" fmla="*/ 105002 h 317050"/>
              <a:gd name="connsiteX54" fmla="*/ 155826 w 604887"/>
              <a:gd name="connsiteY54" fmla="*/ 52658 h 317050"/>
              <a:gd name="connsiteX55" fmla="*/ 235470 w 604887"/>
              <a:gd name="connsiteY55" fmla="*/ 52187 h 317050"/>
              <a:gd name="connsiteX56" fmla="*/ 212017 w 604887"/>
              <a:gd name="connsiteY56" fmla="*/ 66019 h 317050"/>
              <a:gd name="connsiteX57" fmla="*/ 211860 w 604887"/>
              <a:gd name="connsiteY57" fmla="*/ 66177 h 317050"/>
              <a:gd name="connsiteX58" fmla="*/ 191713 w 604887"/>
              <a:gd name="connsiteY58" fmla="*/ 105002 h 317050"/>
              <a:gd name="connsiteX59" fmla="*/ 408137 w 604887"/>
              <a:gd name="connsiteY59" fmla="*/ 105002 h 317050"/>
              <a:gd name="connsiteX60" fmla="*/ 380907 w 604887"/>
              <a:gd name="connsiteY60" fmla="*/ 52187 h 317050"/>
              <a:gd name="connsiteX61" fmla="*/ 123874 w 604887"/>
              <a:gd name="connsiteY61" fmla="*/ 21220 h 317050"/>
              <a:gd name="connsiteX62" fmla="*/ 96958 w 604887"/>
              <a:gd name="connsiteY62" fmla="*/ 31438 h 317050"/>
              <a:gd name="connsiteX63" fmla="*/ 173454 w 604887"/>
              <a:gd name="connsiteY63" fmla="*/ 31438 h 317050"/>
              <a:gd name="connsiteX64" fmla="*/ 182584 w 604887"/>
              <a:gd name="connsiteY64" fmla="*/ 36625 h 317050"/>
              <a:gd name="connsiteX65" fmla="*/ 182741 w 604887"/>
              <a:gd name="connsiteY65" fmla="*/ 46999 h 317050"/>
              <a:gd name="connsiteX66" fmla="*/ 144021 w 604887"/>
              <a:gd name="connsiteY66" fmla="*/ 120564 h 317050"/>
              <a:gd name="connsiteX67" fmla="*/ 134577 w 604887"/>
              <a:gd name="connsiteY67" fmla="*/ 126223 h 317050"/>
              <a:gd name="connsiteX68" fmla="*/ 65321 w 604887"/>
              <a:gd name="connsiteY68" fmla="*/ 126223 h 317050"/>
              <a:gd name="connsiteX69" fmla="*/ 64219 w 604887"/>
              <a:gd name="connsiteY69" fmla="*/ 126223 h 317050"/>
              <a:gd name="connsiteX70" fmla="*/ 64219 w 604887"/>
              <a:gd name="connsiteY70" fmla="*/ 193814 h 317050"/>
              <a:gd name="connsiteX71" fmla="*/ 83894 w 604887"/>
              <a:gd name="connsiteY71" fmla="*/ 221165 h 317050"/>
              <a:gd name="connsiteX72" fmla="*/ 138669 w 604887"/>
              <a:gd name="connsiteY72" fmla="*/ 189884 h 317050"/>
              <a:gd name="connsiteX73" fmla="*/ 198953 w 604887"/>
              <a:gd name="connsiteY73" fmla="*/ 232640 h 317050"/>
              <a:gd name="connsiteX74" fmla="*/ 439145 w 604887"/>
              <a:gd name="connsiteY74" fmla="*/ 232640 h 317050"/>
              <a:gd name="connsiteX75" fmla="*/ 499272 w 604887"/>
              <a:gd name="connsiteY75" fmla="*/ 189884 h 317050"/>
              <a:gd name="connsiteX76" fmla="*/ 559556 w 604887"/>
              <a:gd name="connsiteY76" fmla="*/ 232640 h 317050"/>
              <a:gd name="connsiteX77" fmla="*/ 567583 w 604887"/>
              <a:gd name="connsiteY77" fmla="*/ 232640 h 317050"/>
              <a:gd name="connsiteX78" fmla="*/ 583638 w 604887"/>
              <a:gd name="connsiteY78" fmla="*/ 216606 h 317050"/>
              <a:gd name="connsiteX79" fmla="*/ 583638 w 604887"/>
              <a:gd name="connsiteY79" fmla="*/ 179353 h 317050"/>
              <a:gd name="connsiteX80" fmla="*/ 530594 w 604887"/>
              <a:gd name="connsiteY80" fmla="*/ 179353 h 317050"/>
              <a:gd name="connsiteX81" fmla="*/ 523197 w 604887"/>
              <a:gd name="connsiteY81" fmla="*/ 176209 h 317050"/>
              <a:gd name="connsiteX82" fmla="*/ 520049 w 604887"/>
              <a:gd name="connsiteY82" fmla="*/ 168821 h 317050"/>
              <a:gd name="connsiteX83" fmla="*/ 520049 w 604887"/>
              <a:gd name="connsiteY83" fmla="*/ 147915 h 317050"/>
              <a:gd name="connsiteX84" fmla="*/ 528548 w 604887"/>
              <a:gd name="connsiteY84" fmla="*/ 126223 h 317050"/>
              <a:gd name="connsiteX85" fmla="*/ 174556 w 604887"/>
              <a:gd name="connsiteY85" fmla="*/ 126223 h 317050"/>
              <a:gd name="connsiteX86" fmla="*/ 164010 w 604887"/>
              <a:gd name="connsiteY86" fmla="*/ 115691 h 317050"/>
              <a:gd name="connsiteX87" fmla="*/ 164010 w 604887"/>
              <a:gd name="connsiteY87" fmla="*/ 115219 h 317050"/>
              <a:gd name="connsiteX88" fmla="*/ 165270 w 604887"/>
              <a:gd name="connsiteY88" fmla="*/ 110347 h 317050"/>
              <a:gd name="connsiteX89" fmla="*/ 192972 w 604887"/>
              <a:gd name="connsiteY89" fmla="*/ 56588 h 317050"/>
              <a:gd name="connsiteX90" fmla="*/ 235470 w 604887"/>
              <a:gd name="connsiteY90" fmla="*/ 30966 h 317050"/>
              <a:gd name="connsiteX91" fmla="*/ 365639 w 604887"/>
              <a:gd name="connsiteY91" fmla="*/ 30966 h 317050"/>
              <a:gd name="connsiteX92" fmla="*/ 336363 w 604887"/>
              <a:gd name="connsiteY92" fmla="*/ 21220 h 317050"/>
              <a:gd name="connsiteX93" fmla="*/ 123874 w 604887"/>
              <a:gd name="connsiteY93" fmla="*/ 0 h 317050"/>
              <a:gd name="connsiteX94" fmla="*/ 336363 w 604887"/>
              <a:gd name="connsiteY94" fmla="*/ 0 h 317050"/>
              <a:gd name="connsiteX95" fmla="*/ 398221 w 604887"/>
              <a:gd name="connsiteY95" fmla="*/ 39454 h 317050"/>
              <a:gd name="connsiteX96" fmla="*/ 398536 w 604887"/>
              <a:gd name="connsiteY96" fmla="*/ 40083 h 317050"/>
              <a:gd name="connsiteX97" fmla="*/ 432062 w 604887"/>
              <a:gd name="connsiteY97" fmla="*/ 105159 h 317050"/>
              <a:gd name="connsiteX98" fmla="*/ 541298 w 604887"/>
              <a:gd name="connsiteY98" fmla="*/ 105159 h 317050"/>
              <a:gd name="connsiteX99" fmla="*/ 594341 w 604887"/>
              <a:gd name="connsiteY99" fmla="*/ 158132 h 317050"/>
              <a:gd name="connsiteX100" fmla="*/ 601739 w 604887"/>
              <a:gd name="connsiteY100" fmla="*/ 161119 h 317050"/>
              <a:gd name="connsiteX101" fmla="*/ 604887 w 604887"/>
              <a:gd name="connsiteY101" fmla="*/ 168664 h 317050"/>
              <a:gd name="connsiteX102" fmla="*/ 604887 w 604887"/>
              <a:gd name="connsiteY102" fmla="*/ 216606 h 317050"/>
              <a:gd name="connsiteX103" fmla="*/ 567583 w 604887"/>
              <a:gd name="connsiteY103" fmla="*/ 253860 h 317050"/>
              <a:gd name="connsiteX104" fmla="*/ 563019 w 604887"/>
              <a:gd name="connsiteY104" fmla="*/ 253860 h 317050"/>
              <a:gd name="connsiteX105" fmla="*/ 499272 w 604887"/>
              <a:gd name="connsiteY105" fmla="*/ 317050 h 317050"/>
              <a:gd name="connsiteX106" fmla="*/ 435682 w 604887"/>
              <a:gd name="connsiteY106" fmla="*/ 253860 h 317050"/>
              <a:gd name="connsiteX107" fmla="*/ 202416 w 604887"/>
              <a:gd name="connsiteY107" fmla="*/ 253860 h 317050"/>
              <a:gd name="connsiteX108" fmla="*/ 138669 w 604887"/>
              <a:gd name="connsiteY108" fmla="*/ 317050 h 317050"/>
              <a:gd name="connsiteX109" fmla="*/ 75080 w 604887"/>
              <a:gd name="connsiteY109" fmla="*/ 253388 h 317050"/>
              <a:gd name="connsiteX110" fmla="*/ 76181 w 604887"/>
              <a:gd name="connsiteY110" fmla="*/ 240971 h 317050"/>
              <a:gd name="connsiteX111" fmla="*/ 43285 w 604887"/>
              <a:gd name="connsiteY111" fmla="*/ 200416 h 317050"/>
              <a:gd name="connsiteX112" fmla="*/ 21249 w 604887"/>
              <a:gd name="connsiteY112" fmla="*/ 200416 h 317050"/>
              <a:gd name="connsiteX113" fmla="*/ 0 w 604887"/>
              <a:gd name="connsiteY113" fmla="*/ 179353 h 317050"/>
              <a:gd name="connsiteX114" fmla="*/ 0 w 604887"/>
              <a:gd name="connsiteY114" fmla="*/ 94471 h 317050"/>
              <a:gd name="connsiteX115" fmla="*/ 21249 w 604887"/>
              <a:gd name="connsiteY115" fmla="*/ 73250 h 317050"/>
              <a:gd name="connsiteX116" fmla="*/ 43600 w 604887"/>
              <a:gd name="connsiteY116" fmla="*/ 73250 h 317050"/>
              <a:gd name="connsiteX117" fmla="*/ 61071 w 604887"/>
              <a:gd name="connsiteY117" fmla="*/ 37097 h 317050"/>
              <a:gd name="connsiteX118" fmla="*/ 80116 w 604887"/>
              <a:gd name="connsiteY118" fmla="*/ 18077 h 317050"/>
              <a:gd name="connsiteX119" fmla="*/ 123874 w 604887"/>
              <a:gd name="connsiteY119" fmla="*/ 0 h 3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4887" h="317050">
                <a:moveTo>
                  <a:pt x="499242" y="222069"/>
                </a:moveTo>
                <a:cubicBezTo>
                  <a:pt x="505066" y="222069"/>
                  <a:pt x="509945" y="226786"/>
                  <a:pt x="509945" y="232603"/>
                </a:cubicBezTo>
                <a:cubicBezTo>
                  <a:pt x="509945" y="238420"/>
                  <a:pt x="505066" y="243137"/>
                  <a:pt x="499242" y="243137"/>
                </a:cubicBezTo>
                <a:cubicBezTo>
                  <a:pt x="493575" y="243137"/>
                  <a:pt x="489011" y="247697"/>
                  <a:pt x="489011" y="253357"/>
                </a:cubicBezTo>
                <a:cubicBezTo>
                  <a:pt x="489011" y="259017"/>
                  <a:pt x="493575" y="263577"/>
                  <a:pt x="499242" y="263577"/>
                </a:cubicBezTo>
                <a:cubicBezTo>
                  <a:pt x="504908" y="263577"/>
                  <a:pt x="509473" y="259017"/>
                  <a:pt x="509473" y="253357"/>
                </a:cubicBezTo>
                <a:cubicBezTo>
                  <a:pt x="509473" y="247540"/>
                  <a:pt x="514195" y="242823"/>
                  <a:pt x="520019" y="242823"/>
                </a:cubicBezTo>
                <a:cubicBezTo>
                  <a:pt x="526000" y="242823"/>
                  <a:pt x="530722" y="247540"/>
                  <a:pt x="530722" y="253357"/>
                </a:cubicBezTo>
                <a:cubicBezTo>
                  <a:pt x="530722" y="270652"/>
                  <a:pt x="516556" y="284802"/>
                  <a:pt x="499242" y="284802"/>
                </a:cubicBezTo>
                <a:cubicBezTo>
                  <a:pt x="481928" y="284802"/>
                  <a:pt x="467919" y="270652"/>
                  <a:pt x="467919" y="253357"/>
                </a:cubicBezTo>
                <a:cubicBezTo>
                  <a:pt x="467919" y="236062"/>
                  <a:pt x="481928" y="222069"/>
                  <a:pt x="499242" y="222069"/>
                </a:cubicBezTo>
                <a:close/>
                <a:moveTo>
                  <a:pt x="138653" y="222069"/>
                </a:moveTo>
                <a:cubicBezTo>
                  <a:pt x="144477" y="222069"/>
                  <a:pt x="149356" y="226786"/>
                  <a:pt x="149356" y="232603"/>
                </a:cubicBezTo>
                <a:cubicBezTo>
                  <a:pt x="149356" y="238420"/>
                  <a:pt x="144477" y="243137"/>
                  <a:pt x="138653" y="243137"/>
                </a:cubicBezTo>
                <a:cubicBezTo>
                  <a:pt x="132986" y="243137"/>
                  <a:pt x="128422" y="247697"/>
                  <a:pt x="128422" y="253357"/>
                </a:cubicBezTo>
                <a:cubicBezTo>
                  <a:pt x="128422" y="259017"/>
                  <a:pt x="133144" y="263577"/>
                  <a:pt x="138653" y="263577"/>
                </a:cubicBezTo>
                <a:cubicBezTo>
                  <a:pt x="144319" y="263577"/>
                  <a:pt x="148884" y="259017"/>
                  <a:pt x="148884" y="253357"/>
                </a:cubicBezTo>
                <a:cubicBezTo>
                  <a:pt x="148884" y="247540"/>
                  <a:pt x="153606" y="242823"/>
                  <a:pt x="159430" y="242823"/>
                </a:cubicBezTo>
                <a:cubicBezTo>
                  <a:pt x="165411" y="242823"/>
                  <a:pt x="170133" y="247540"/>
                  <a:pt x="170133" y="253357"/>
                </a:cubicBezTo>
                <a:cubicBezTo>
                  <a:pt x="170133" y="270652"/>
                  <a:pt x="155967" y="284802"/>
                  <a:pt x="138653" y="284802"/>
                </a:cubicBezTo>
                <a:cubicBezTo>
                  <a:pt x="121339" y="284802"/>
                  <a:pt x="107330" y="270652"/>
                  <a:pt x="107330" y="253357"/>
                </a:cubicBezTo>
                <a:cubicBezTo>
                  <a:pt x="107330" y="236062"/>
                  <a:pt x="121339" y="222069"/>
                  <a:pt x="138653" y="222069"/>
                </a:cubicBezTo>
                <a:close/>
                <a:moveTo>
                  <a:pt x="499272" y="210948"/>
                </a:moveTo>
                <a:cubicBezTo>
                  <a:pt x="475819" y="210948"/>
                  <a:pt x="456774" y="229967"/>
                  <a:pt x="456774" y="253388"/>
                </a:cubicBezTo>
                <a:cubicBezTo>
                  <a:pt x="456774" y="276810"/>
                  <a:pt x="475819" y="295830"/>
                  <a:pt x="499272" y="295830"/>
                </a:cubicBezTo>
                <a:cubicBezTo>
                  <a:pt x="522724" y="295830"/>
                  <a:pt x="541770" y="276810"/>
                  <a:pt x="541770" y="253388"/>
                </a:cubicBezTo>
                <a:cubicBezTo>
                  <a:pt x="541770" y="229967"/>
                  <a:pt x="522724" y="210948"/>
                  <a:pt x="499272" y="210948"/>
                </a:cubicBezTo>
                <a:close/>
                <a:moveTo>
                  <a:pt x="138669" y="210948"/>
                </a:moveTo>
                <a:cubicBezTo>
                  <a:pt x="115217" y="210948"/>
                  <a:pt x="96171" y="229967"/>
                  <a:pt x="96171" y="253388"/>
                </a:cubicBezTo>
                <a:cubicBezTo>
                  <a:pt x="96171" y="276810"/>
                  <a:pt x="115217" y="295830"/>
                  <a:pt x="138669" y="295830"/>
                </a:cubicBezTo>
                <a:cubicBezTo>
                  <a:pt x="162122" y="295830"/>
                  <a:pt x="181167" y="276810"/>
                  <a:pt x="181167" y="253388"/>
                </a:cubicBezTo>
                <a:cubicBezTo>
                  <a:pt x="181167" y="229967"/>
                  <a:pt x="162122" y="210948"/>
                  <a:pt x="138669" y="210948"/>
                </a:cubicBezTo>
                <a:close/>
                <a:moveTo>
                  <a:pt x="190927" y="169145"/>
                </a:moveTo>
                <a:lnTo>
                  <a:pt x="451587" y="169145"/>
                </a:lnTo>
                <a:cubicBezTo>
                  <a:pt x="457411" y="169145"/>
                  <a:pt x="462133" y="174022"/>
                  <a:pt x="462133" y="179844"/>
                </a:cubicBezTo>
                <a:cubicBezTo>
                  <a:pt x="462133" y="185665"/>
                  <a:pt x="457411" y="190385"/>
                  <a:pt x="451430" y="190385"/>
                </a:cubicBezTo>
                <a:lnTo>
                  <a:pt x="190927" y="190385"/>
                </a:lnTo>
                <a:cubicBezTo>
                  <a:pt x="184946" y="190385"/>
                  <a:pt x="180224" y="185665"/>
                  <a:pt x="180224" y="179844"/>
                </a:cubicBezTo>
                <a:cubicBezTo>
                  <a:pt x="180224" y="174022"/>
                  <a:pt x="184946" y="169145"/>
                  <a:pt x="190927" y="169145"/>
                </a:cubicBezTo>
                <a:close/>
                <a:moveTo>
                  <a:pt x="551843" y="137383"/>
                </a:moveTo>
                <a:cubicBezTo>
                  <a:pt x="546020" y="137383"/>
                  <a:pt x="541298" y="142099"/>
                  <a:pt x="541298" y="147915"/>
                </a:cubicBezTo>
                <a:lnTo>
                  <a:pt x="541298" y="158132"/>
                </a:lnTo>
                <a:lnTo>
                  <a:pt x="573092" y="158132"/>
                </a:lnTo>
                <a:cubicBezTo>
                  <a:pt x="573092" y="150115"/>
                  <a:pt x="570259" y="142885"/>
                  <a:pt x="565380" y="137383"/>
                </a:cubicBezTo>
                <a:cubicBezTo>
                  <a:pt x="565380" y="137383"/>
                  <a:pt x="565222" y="137383"/>
                  <a:pt x="565222" y="137383"/>
                </a:cubicBezTo>
                <a:close/>
                <a:moveTo>
                  <a:pt x="21249" y="94471"/>
                </a:moveTo>
                <a:lnTo>
                  <a:pt x="21249" y="179353"/>
                </a:lnTo>
                <a:lnTo>
                  <a:pt x="42970" y="179353"/>
                </a:lnTo>
                <a:lnTo>
                  <a:pt x="42970" y="94471"/>
                </a:lnTo>
                <a:close/>
                <a:moveTo>
                  <a:pt x="75552" y="52658"/>
                </a:moveTo>
                <a:cubicBezTo>
                  <a:pt x="69571" y="59103"/>
                  <a:pt x="64219" y="72307"/>
                  <a:pt x="64219" y="80795"/>
                </a:cubicBezTo>
                <a:lnTo>
                  <a:pt x="64219" y="105159"/>
                </a:lnTo>
                <a:cubicBezTo>
                  <a:pt x="64534" y="105159"/>
                  <a:pt x="64849" y="105002"/>
                  <a:pt x="65321" y="105002"/>
                </a:cubicBezTo>
                <a:lnTo>
                  <a:pt x="128281" y="105002"/>
                </a:lnTo>
                <a:lnTo>
                  <a:pt x="155826" y="52658"/>
                </a:lnTo>
                <a:close/>
                <a:moveTo>
                  <a:pt x="235470" y="52187"/>
                </a:moveTo>
                <a:cubicBezTo>
                  <a:pt x="223822" y="52187"/>
                  <a:pt x="216739" y="56274"/>
                  <a:pt x="212017" y="66019"/>
                </a:cubicBezTo>
                <a:cubicBezTo>
                  <a:pt x="212017" y="66019"/>
                  <a:pt x="212017" y="66019"/>
                  <a:pt x="211860" y="66177"/>
                </a:cubicBezTo>
                <a:lnTo>
                  <a:pt x="191713" y="105002"/>
                </a:lnTo>
                <a:lnTo>
                  <a:pt x="408137" y="105002"/>
                </a:lnTo>
                <a:lnTo>
                  <a:pt x="380907" y="52187"/>
                </a:lnTo>
                <a:close/>
                <a:moveTo>
                  <a:pt x="123874" y="21220"/>
                </a:moveTo>
                <a:cubicBezTo>
                  <a:pt x="115846" y="21220"/>
                  <a:pt x="103726" y="25936"/>
                  <a:pt x="96958" y="31438"/>
                </a:cubicBezTo>
                <a:lnTo>
                  <a:pt x="173454" y="31438"/>
                </a:lnTo>
                <a:cubicBezTo>
                  <a:pt x="177075" y="31438"/>
                  <a:pt x="180537" y="33324"/>
                  <a:pt x="182584" y="36625"/>
                </a:cubicBezTo>
                <a:cubicBezTo>
                  <a:pt x="184472" y="39769"/>
                  <a:pt x="184472" y="43699"/>
                  <a:pt x="182741" y="46999"/>
                </a:cubicBezTo>
                <a:lnTo>
                  <a:pt x="144021" y="120564"/>
                </a:lnTo>
                <a:cubicBezTo>
                  <a:pt x="142132" y="124022"/>
                  <a:pt x="138512" y="126223"/>
                  <a:pt x="134577" y="126223"/>
                </a:cubicBezTo>
                <a:lnTo>
                  <a:pt x="65321" y="126223"/>
                </a:lnTo>
                <a:cubicBezTo>
                  <a:pt x="64849" y="126223"/>
                  <a:pt x="64534" y="126223"/>
                  <a:pt x="64219" y="126223"/>
                </a:cubicBezTo>
                <a:lnTo>
                  <a:pt x="64219" y="193814"/>
                </a:lnTo>
                <a:cubicBezTo>
                  <a:pt x="64219" y="212362"/>
                  <a:pt x="76968" y="218964"/>
                  <a:pt x="83894" y="221165"/>
                </a:cubicBezTo>
                <a:cubicBezTo>
                  <a:pt x="94912" y="202459"/>
                  <a:pt x="115374" y="189884"/>
                  <a:pt x="138669" y="189884"/>
                </a:cubicBezTo>
                <a:cubicBezTo>
                  <a:pt x="166529" y="189884"/>
                  <a:pt x="190296" y="207804"/>
                  <a:pt x="198953" y="232640"/>
                </a:cubicBezTo>
                <a:lnTo>
                  <a:pt x="439145" y="232640"/>
                </a:lnTo>
                <a:cubicBezTo>
                  <a:pt x="447802" y="207804"/>
                  <a:pt x="471412" y="189884"/>
                  <a:pt x="499272" y="189884"/>
                </a:cubicBezTo>
                <a:cubicBezTo>
                  <a:pt x="527132" y="189884"/>
                  <a:pt x="550899" y="207804"/>
                  <a:pt x="559556" y="232640"/>
                </a:cubicBezTo>
                <a:lnTo>
                  <a:pt x="567583" y="232640"/>
                </a:lnTo>
                <a:cubicBezTo>
                  <a:pt x="576398" y="232640"/>
                  <a:pt x="583638" y="225409"/>
                  <a:pt x="583638" y="216606"/>
                </a:cubicBezTo>
                <a:lnTo>
                  <a:pt x="583638" y="179353"/>
                </a:lnTo>
                <a:lnTo>
                  <a:pt x="530594" y="179353"/>
                </a:lnTo>
                <a:cubicBezTo>
                  <a:pt x="527761" y="179353"/>
                  <a:pt x="525085" y="178252"/>
                  <a:pt x="523197" y="176209"/>
                </a:cubicBezTo>
                <a:cubicBezTo>
                  <a:pt x="521150" y="174322"/>
                  <a:pt x="520049" y="171650"/>
                  <a:pt x="520049" y="168821"/>
                </a:cubicBezTo>
                <a:lnTo>
                  <a:pt x="520049" y="147915"/>
                </a:lnTo>
                <a:cubicBezTo>
                  <a:pt x="520049" y="139584"/>
                  <a:pt x="523197" y="131881"/>
                  <a:pt x="528548" y="126223"/>
                </a:cubicBezTo>
                <a:lnTo>
                  <a:pt x="174556" y="126223"/>
                </a:lnTo>
                <a:cubicBezTo>
                  <a:pt x="168732" y="126223"/>
                  <a:pt x="164010" y="121507"/>
                  <a:pt x="164010" y="115691"/>
                </a:cubicBezTo>
                <a:lnTo>
                  <a:pt x="164010" y="115219"/>
                </a:lnTo>
                <a:cubicBezTo>
                  <a:pt x="164010" y="113490"/>
                  <a:pt x="164483" y="111761"/>
                  <a:pt x="165270" y="110347"/>
                </a:cubicBezTo>
                <a:lnTo>
                  <a:pt x="192972" y="56588"/>
                </a:lnTo>
                <a:cubicBezTo>
                  <a:pt x="201314" y="39612"/>
                  <a:pt x="215638" y="30966"/>
                  <a:pt x="235470" y="30966"/>
                </a:cubicBezTo>
                <a:lnTo>
                  <a:pt x="365639" y="30966"/>
                </a:lnTo>
                <a:cubicBezTo>
                  <a:pt x="358242" y="24050"/>
                  <a:pt x="349742" y="21220"/>
                  <a:pt x="336363" y="21220"/>
                </a:cubicBezTo>
                <a:close/>
                <a:moveTo>
                  <a:pt x="123874" y="0"/>
                </a:moveTo>
                <a:lnTo>
                  <a:pt x="336363" y="0"/>
                </a:lnTo>
                <a:cubicBezTo>
                  <a:pt x="368473" y="0"/>
                  <a:pt x="382796" y="13833"/>
                  <a:pt x="398221" y="39454"/>
                </a:cubicBezTo>
                <a:cubicBezTo>
                  <a:pt x="398379" y="39612"/>
                  <a:pt x="398379" y="39926"/>
                  <a:pt x="398536" y="40083"/>
                </a:cubicBezTo>
                <a:lnTo>
                  <a:pt x="432062" y="105159"/>
                </a:lnTo>
                <a:lnTo>
                  <a:pt x="541298" y="105159"/>
                </a:lnTo>
                <a:cubicBezTo>
                  <a:pt x="570574" y="105159"/>
                  <a:pt x="594341" y="128895"/>
                  <a:pt x="594341" y="158132"/>
                </a:cubicBezTo>
                <a:cubicBezTo>
                  <a:pt x="597174" y="158132"/>
                  <a:pt x="599850" y="159232"/>
                  <a:pt x="601739" y="161119"/>
                </a:cubicBezTo>
                <a:cubicBezTo>
                  <a:pt x="603785" y="163162"/>
                  <a:pt x="604887" y="165834"/>
                  <a:pt x="604887" y="168664"/>
                </a:cubicBezTo>
                <a:lnTo>
                  <a:pt x="604887" y="216606"/>
                </a:lnTo>
                <a:cubicBezTo>
                  <a:pt x="604887" y="237198"/>
                  <a:pt x="588045" y="253860"/>
                  <a:pt x="567583" y="253860"/>
                </a:cubicBezTo>
                <a:lnTo>
                  <a:pt x="563019" y="253860"/>
                </a:lnTo>
                <a:cubicBezTo>
                  <a:pt x="562704" y="288756"/>
                  <a:pt x="534215" y="317050"/>
                  <a:pt x="499272" y="317050"/>
                </a:cubicBezTo>
                <a:cubicBezTo>
                  <a:pt x="464329" y="317050"/>
                  <a:pt x="435840" y="288756"/>
                  <a:pt x="435682" y="253860"/>
                </a:cubicBezTo>
                <a:lnTo>
                  <a:pt x="202416" y="253860"/>
                </a:lnTo>
                <a:cubicBezTo>
                  <a:pt x="202101" y="288756"/>
                  <a:pt x="173612" y="317050"/>
                  <a:pt x="138669" y="317050"/>
                </a:cubicBezTo>
                <a:cubicBezTo>
                  <a:pt x="103569" y="317050"/>
                  <a:pt x="75080" y="288442"/>
                  <a:pt x="75080" y="253388"/>
                </a:cubicBezTo>
                <a:cubicBezTo>
                  <a:pt x="75080" y="249144"/>
                  <a:pt x="75394" y="245057"/>
                  <a:pt x="76181" y="240971"/>
                </a:cubicBezTo>
                <a:cubicBezTo>
                  <a:pt x="62802" y="236255"/>
                  <a:pt x="45961" y="224309"/>
                  <a:pt x="43285" y="200416"/>
                </a:cubicBezTo>
                <a:lnTo>
                  <a:pt x="21249" y="200416"/>
                </a:lnTo>
                <a:cubicBezTo>
                  <a:pt x="9444" y="200416"/>
                  <a:pt x="0" y="190984"/>
                  <a:pt x="0" y="179353"/>
                </a:cubicBezTo>
                <a:lnTo>
                  <a:pt x="0" y="94471"/>
                </a:lnTo>
                <a:cubicBezTo>
                  <a:pt x="0" y="82839"/>
                  <a:pt x="9444" y="73250"/>
                  <a:pt x="21249" y="73250"/>
                </a:cubicBezTo>
                <a:lnTo>
                  <a:pt x="43600" y="73250"/>
                </a:lnTo>
                <a:cubicBezTo>
                  <a:pt x="45646" y="60203"/>
                  <a:pt x="52414" y="45742"/>
                  <a:pt x="61071" y="37097"/>
                </a:cubicBezTo>
                <a:lnTo>
                  <a:pt x="80116" y="18077"/>
                </a:lnTo>
                <a:cubicBezTo>
                  <a:pt x="90505" y="7702"/>
                  <a:pt x="109235" y="0"/>
                  <a:pt x="1238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圆角矩形 10"/>
          <p:cNvSpPr/>
          <p:nvPr/>
        </p:nvSpPr>
        <p:spPr>
          <a:xfrm>
            <a:off x="6921090" y="1250573"/>
            <a:ext cx="1032285" cy="68270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51" y="4933577"/>
            <a:ext cx="3050598" cy="171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33" y="4933577"/>
            <a:ext cx="3050598" cy="171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0239" y="644730"/>
            <a:ext cx="2804403" cy="68281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0539" y="1486018"/>
            <a:ext cx="3066554" cy="163996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127" y="1482940"/>
            <a:ext cx="3048264" cy="163996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8376" y="3196347"/>
            <a:ext cx="3109229" cy="1639966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56396" y="1480050"/>
            <a:ext cx="1740999" cy="1015663"/>
            <a:chOff x="5056396" y="1480050"/>
            <a:chExt cx="1740999" cy="1015663"/>
          </a:xfrm>
        </p:grpSpPr>
        <p:sp>
          <p:nvSpPr>
            <p:cNvPr id="87" name="文本框 86"/>
            <p:cNvSpPr txBox="1"/>
            <p:nvPr/>
          </p:nvSpPr>
          <p:spPr>
            <a:xfrm>
              <a:off x="5523993" y="1480050"/>
              <a:ext cx="127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0" dirty="0">
                  <a:solidFill>
                    <a:srgbClr val="304086"/>
                  </a:solidFill>
                  <a:cs typeface="+mn-ea"/>
                  <a:sym typeface="+mn-lt"/>
                </a:rPr>
                <a:t>03</a:t>
              </a:r>
              <a:endParaRPr lang="zh-CN" altLang="en-US" sz="6000" dirty="0">
                <a:solidFill>
                  <a:srgbClr val="304086"/>
                </a:solidFill>
                <a:cs typeface="+mn-ea"/>
                <a:sym typeface="+mn-lt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400000">
              <a:off x="5036910" y="1931805"/>
              <a:ext cx="322893" cy="283922"/>
            </a:xfrm>
            <a:custGeom>
              <a:avLst/>
              <a:gdLst>
                <a:gd name="connsiteX0" fmla="*/ 0 w 2761802"/>
                <a:gd name="connsiteY0" fmla="*/ 2231611 h 2428472"/>
                <a:gd name="connsiteX1" fmla="*/ 4179 w 2761802"/>
                <a:gd name="connsiteY1" fmla="*/ 2190147 h 2428472"/>
                <a:gd name="connsiteX2" fmla="*/ 8183 w 2761802"/>
                <a:gd name="connsiteY2" fmla="*/ 2177249 h 2428472"/>
                <a:gd name="connsiteX3" fmla="*/ 1237619 w 2761802"/>
                <a:gd name="connsiteY3" fmla="*/ 57529 h 2428472"/>
                <a:gd name="connsiteX4" fmla="*/ 1298967 w 2761802"/>
                <a:gd name="connsiteY4" fmla="*/ 16167 h 2428472"/>
                <a:gd name="connsiteX5" fmla="*/ 1379050 w 2761802"/>
                <a:gd name="connsiteY5" fmla="*/ 0 h 2428472"/>
                <a:gd name="connsiteX6" fmla="*/ 1524530 w 2761802"/>
                <a:gd name="connsiteY6" fmla="*/ 60259 h 2428472"/>
                <a:gd name="connsiteX7" fmla="*/ 1544630 w 2761802"/>
                <a:gd name="connsiteY7" fmla="*/ 90072 h 2428472"/>
                <a:gd name="connsiteX8" fmla="*/ 1549295 w 2761802"/>
                <a:gd name="connsiteY8" fmla="*/ 90777 h 2428472"/>
                <a:gd name="connsiteX9" fmla="*/ 2718425 w 2761802"/>
                <a:gd name="connsiteY9" fmla="*/ 2106521 h 2428472"/>
                <a:gd name="connsiteX10" fmla="*/ 2717112 w 2761802"/>
                <a:gd name="connsiteY10" fmla="*/ 2109223 h 2428472"/>
                <a:gd name="connsiteX11" fmla="*/ 2737721 w 2761802"/>
                <a:gd name="connsiteY11" fmla="*/ 2139791 h 2428472"/>
                <a:gd name="connsiteX12" fmla="*/ 2746907 w 2761802"/>
                <a:gd name="connsiteY12" fmla="*/ 2155628 h 2428472"/>
                <a:gd name="connsiteX13" fmla="*/ 2757622 w 2761802"/>
                <a:gd name="connsiteY13" fmla="*/ 2190146 h 2428472"/>
                <a:gd name="connsiteX14" fmla="*/ 2761802 w 2761802"/>
                <a:gd name="connsiteY14" fmla="*/ 2231610 h 2428472"/>
                <a:gd name="connsiteX15" fmla="*/ 2636146 w 2761802"/>
                <a:gd name="connsiteY15" fmla="*/ 2421181 h 2428472"/>
                <a:gd name="connsiteX16" fmla="*/ 2612656 w 2761802"/>
                <a:gd name="connsiteY16" fmla="*/ 2428472 h 2428472"/>
                <a:gd name="connsiteX17" fmla="*/ 149141 w 2761802"/>
                <a:gd name="connsiteY17" fmla="*/ 2428472 h 2428472"/>
                <a:gd name="connsiteX18" fmla="*/ 125655 w 2761802"/>
                <a:gd name="connsiteY18" fmla="*/ 2421182 h 2428472"/>
                <a:gd name="connsiteX19" fmla="*/ 0 w 2761802"/>
                <a:gd name="connsiteY19" fmla="*/ 2231611 h 24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1802" h="2428472">
                  <a:moveTo>
                    <a:pt x="0" y="2231611"/>
                  </a:moveTo>
                  <a:cubicBezTo>
                    <a:pt x="0" y="2217407"/>
                    <a:pt x="1439" y="2203540"/>
                    <a:pt x="4179" y="2190147"/>
                  </a:cubicBezTo>
                  <a:lnTo>
                    <a:pt x="8183" y="2177249"/>
                  </a:lnTo>
                  <a:lnTo>
                    <a:pt x="1237619" y="57529"/>
                  </a:lnTo>
                  <a:lnTo>
                    <a:pt x="1298967" y="16167"/>
                  </a:lnTo>
                  <a:cubicBezTo>
                    <a:pt x="1323581" y="5757"/>
                    <a:pt x="1350643" y="0"/>
                    <a:pt x="1379050" y="0"/>
                  </a:cubicBezTo>
                  <a:cubicBezTo>
                    <a:pt x="1435864" y="0"/>
                    <a:pt x="1487298" y="23028"/>
                    <a:pt x="1524530" y="60259"/>
                  </a:cubicBezTo>
                  <a:lnTo>
                    <a:pt x="1544630" y="90072"/>
                  </a:lnTo>
                  <a:lnTo>
                    <a:pt x="1549295" y="90777"/>
                  </a:lnTo>
                  <a:lnTo>
                    <a:pt x="2718425" y="2106521"/>
                  </a:lnTo>
                  <a:lnTo>
                    <a:pt x="2717112" y="2109223"/>
                  </a:lnTo>
                  <a:lnTo>
                    <a:pt x="2737721" y="2139791"/>
                  </a:lnTo>
                  <a:lnTo>
                    <a:pt x="2746907" y="2155628"/>
                  </a:lnTo>
                  <a:lnTo>
                    <a:pt x="2757622" y="2190146"/>
                  </a:lnTo>
                  <a:cubicBezTo>
                    <a:pt x="2760362" y="2203539"/>
                    <a:pt x="2761802" y="2217406"/>
                    <a:pt x="2761802" y="2231610"/>
                  </a:cubicBezTo>
                  <a:cubicBezTo>
                    <a:pt x="2761802" y="2316830"/>
                    <a:pt x="2709989" y="2389948"/>
                    <a:pt x="2636146" y="2421181"/>
                  </a:cubicBezTo>
                  <a:lnTo>
                    <a:pt x="2612656" y="2428472"/>
                  </a:lnTo>
                  <a:lnTo>
                    <a:pt x="149141" y="2428472"/>
                  </a:lnTo>
                  <a:lnTo>
                    <a:pt x="125655" y="2421182"/>
                  </a:lnTo>
                  <a:cubicBezTo>
                    <a:pt x="51812" y="2389949"/>
                    <a:pt x="0" y="2316831"/>
                    <a:pt x="0" y="2231611"/>
                  </a:cubicBezTo>
                  <a:close/>
                </a:path>
              </a:pathLst>
            </a:custGeom>
            <a:solidFill>
              <a:srgbClr val="304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7467" y="6787317"/>
            <a:ext cx="1697518" cy="2898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6920333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6787317"/>
            <a:ext cx="1697518" cy="28986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40348" y="5368879"/>
            <a:ext cx="1588557" cy="983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01" y="6787317"/>
            <a:ext cx="784295" cy="10287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08309" y="6858000"/>
            <a:ext cx="517023" cy="7018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186" y="6858000"/>
            <a:ext cx="1163627" cy="24471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7136071"/>
            <a:ext cx="1069701" cy="18266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6868" y="5979141"/>
            <a:ext cx="990769" cy="6133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6974596"/>
            <a:ext cx="1069701" cy="1826627"/>
          </a:xfrm>
          <a:prstGeom prst="rect">
            <a:avLst/>
          </a:prstGeom>
        </p:spPr>
      </p:pic>
      <p:pic>
        <p:nvPicPr>
          <p:cNvPr id="26" name="图片 25" descr="文本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formula-1-car-facing-right_84176"/>
          <p:cNvSpPr>
            <a:spLocks noChangeAspect="1"/>
          </p:cNvSpPr>
          <p:nvPr/>
        </p:nvSpPr>
        <p:spPr>
          <a:xfrm>
            <a:off x="12273711" y="777689"/>
            <a:ext cx="971994" cy="343634"/>
          </a:xfrm>
          <a:custGeom>
            <a:avLst/>
            <a:gdLst>
              <a:gd name="connsiteX0" fmla="*/ 527447 w 607780"/>
              <a:gd name="connsiteY0" fmla="*/ 148291 h 214872"/>
              <a:gd name="connsiteX1" fmla="*/ 523706 w 607780"/>
              <a:gd name="connsiteY1" fmla="*/ 166780 h 214872"/>
              <a:gd name="connsiteX2" fmla="*/ 590292 w 607780"/>
              <a:gd name="connsiteY2" fmla="*/ 166780 h 214872"/>
              <a:gd name="connsiteX3" fmla="*/ 590292 w 607780"/>
              <a:gd name="connsiteY3" fmla="*/ 148291 h 214872"/>
              <a:gd name="connsiteX4" fmla="*/ 456088 w 607780"/>
              <a:gd name="connsiteY4" fmla="*/ 133025 h 214872"/>
              <a:gd name="connsiteX5" fmla="*/ 445715 w 607780"/>
              <a:gd name="connsiteY5" fmla="*/ 143389 h 214872"/>
              <a:gd name="connsiteX6" fmla="*/ 456088 w 607780"/>
              <a:gd name="connsiteY6" fmla="*/ 153754 h 214872"/>
              <a:gd name="connsiteX7" fmla="*/ 466462 w 607780"/>
              <a:gd name="connsiteY7" fmla="*/ 143389 h 214872"/>
              <a:gd name="connsiteX8" fmla="*/ 456088 w 607780"/>
              <a:gd name="connsiteY8" fmla="*/ 133025 h 214872"/>
              <a:gd name="connsiteX9" fmla="*/ 178425 w 607780"/>
              <a:gd name="connsiteY9" fmla="*/ 133025 h 214872"/>
              <a:gd name="connsiteX10" fmla="*/ 168047 w 607780"/>
              <a:gd name="connsiteY10" fmla="*/ 143389 h 214872"/>
              <a:gd name="connsiteX11" fmla="*/ 178425 w 607780"/>
              <a:gd name="connsiteY11" fmla="*/ 153754 h 214872"/>
              <a:gd name="connsiteX12" fmla="*/ 188802 w 607780"/>
              <a:gd name="connsiteY12" fmla="*/ 143389 h 214872"/>
              <a:gd name="connsiteX13" fmla="*/ 178425 w 607780"/>
              <a:gd name="connsiteY13" fmla="*/ 133025 h 214872"/>
              <a:gd name="connsiteX14" fmla="*/ 456088 w 607780"/>
              <a:gd name="connsiteY14" fmla="*/ 115657 h 214872"/>
              <a:gd name="connsiteX15" fmla="*/ 483938 w 607780"/>
              <a:gd name="connsiteY15" fmla="*/ 143389 h 214872"/>
              <a:gd name="connsiteX16" fmla="*/ 456088 w 607780"/>
              <a:gd name="connsiteY16" fmla="*/ 171121 h 214872"/>
              <a:gd name="connsiteX17" fmla="*/ 428332 w 607780"/>
              <a:gd name="connsiteY17" fmla="*/ 143389 h 214872"/>
              <a:gd name="connsiteX18" fmla="*/ 456088 w 607780"/>
              <a:gd name="connsiteY18" fmla="*/ 115657 h 214872"/>
              <a:gd name="connsiteX19" fmla="*/ 178425 w 607780"/>
              <a:gd name="connsiteY19" fmla="*/ 115657 h 214872"/>
              <a:gd name="connsiteX20" fmla="*/ 206192 w 607780"/>
              <a:gd name="connsiteY20" fmla="*/ 143389 h 214872"/>
              <a:gd name="connsiteX21" fmla="*/ 178425 w 607780"/>
              <a:gd name="connsiteY21" fmla="*/ 171121 h 214872"/>
              <a:gd name="connsiteX22" fmla="*/ 150657 w 607780"/>
              <a:gd name="connsiteY22" fmla="*/ 143389 h 214872"/>
              <a:gd name="connsiteX23" fmla="*/ 178425 w 607780"/>
              <a:gd name="connsiteY23" fmla="*/ 115657 h 214872"/>
              <a:gd name="connsiteX24" fmla="*/ 517721 w 607780"/>
              <a:gd name="connsiteY24" fmla="*/ 107296 h 214872"/>
              <a:gd name="connsiteX25" fmla="*/ 526512 w 607780"/>
              <a:gd name="connsiteY25" fmla="*/ 130828 h 214872"/>
              <a:gd name="connsiteX26" fmla="*/ 573926 w 607780"/>
              <a:gd name="connsiteY26" fmla="*/ 130828 h 214872"/>
              <a:gd name="connsiteX27" fmla="*/ 573926 w 607780"/>
              <a:gd name="connsiteY27" fmla="*/ 123078 h 214872"/>
              <a:gd name="connsiteX28" fmla="*/ 456092 w 607780"/>
              <a:gd name="connsiteY28" fmla="*/ 89460 h 214872"/>
              <a:gd name="connsiteX29" fmla="*/ 402038 w 607780"/>
              <a:gd name="connsiteY29" fmla="*/ 143435 h 214872"/>
              <a:gd name="connsiteX30" fmla="*/ 456092 w 607780"/>
              <a:gd name="connsiteY30" fmla="*/ 197410 h 214872"/>
              <a:gd name="connsiteX31" fmla="*/ 510146 w 607780"/>
              <a:gd name="connsiteY31" fmla="*/ 143435 h 214872"/>
              <a:gd name="connsiteX32" fmla="*/ 456092 w 607780"/>
              <a:gd name="connsiteY32" fmla="*/ 89460 h 214872"/>
              <a:gd name="connsiteX33" fmla="*/ 178434 w 607780"/>
              <a:gd name="connsiteY33" fmla="*/ 89460 h 214872"/>
              <a:gd name="connsiteX34" fmla="*/ 124380 w 607780"/>
              <a:gd name="connsiteY34" fmla="*/ 143435 h 214872"/>
              <a:gd name="connsiteX35" fmla="*/ 178434 w 607780"/>
              <a:gd name="connsiteY35" fmla="*/ 197410 h 214872"/>
              <a:gd name="connsiteX36" fmla="*/ 223697 w 607780"/>
              <a:gd name="connsiteY36" fmla="*/ 172850 h 214872"/>
              <a:gd name="connsiteX37" fmla="*/ 225755 w 607780"/>
              <a:gd name="connsiteY37" fmla="*/ 169395 h 214872"/>
              <a:gd name="connsiteX38" fmla="*/ 232488 w 607780"/>
              <a:gd name="connsiteY38" fmla="*/ 143435 h 214872"/>
              <a:gd name="connsiteX39" fmla="*/ 178434 w 607780"/>
              <a:gd name="connsiteY39" fmla="*/ 89460 h 214872"/>
              <a:gd name="connsiteX40" fmla="*/ 177967 w 607780"/>
              <a:gd name="connsiteY40" fmla="*/ 43609 h 214872"/>
              <a:gd name="connsiteX41" fmla="*/ 128963 w 607780"/>
              <a:gd name="connsiteY41" fmla="*/ 59671 h 214872"/>
              <a:gd name="connsiteX42" fmla="*/ 153558 w 607780"/>
              <a:gd name="connsiteY42" fmla="*/ 76480 h 214872"/>
              <a:gd name="connsiteX43" fmla="*/ 178434 w 607780"/>
              <a:gd name="connsiteY43" fmla="*/ 71998 h 214872"/>
              <a:gd name="connsiteX44" fmla="*/ 249883 w 607780"/>
              <a:gd name="connsiteY44" fmla="*/ 142408 h 214872"/>
              <a:gd name="connsiteX45" fmla="*/ 285514 w 607780"/>
              <a:gd name="connsiteY45" fmla="*/ 166780 h 214872"/>
              <a:gd name="connsiteX46" fmla="*/ 357897 w 607780"/>
              <a:gd name="connsiteY46" fmla="*/ 166780 h 214872"/>
              <a:gd name="connsiteX47" fmla="*/ 178995 w 607780"/>
              <a:gd name="connsiteY47" fmla="*/ 44356 h 214872"/>
              <a:gd name="connsiteX48" fmla="*/ 177967 w 607780"/>
              <a:gd name="connsiteY48" fmla="*/ 43609 h 214872"/>
              <a:gd name="connsiteX49" fmla="*/ 290751 w 607780"/>
              <a:gd name="connsiteY49" fmla="*/ 27828 h 214872"/>
              <a:gd name="connsiteX50" fmla="*/ 200692 w 607780"/>
              <a:gd name="connsiteY50" fmla="*/ 38100 h 214872"/>
              <a:gd name="connsiteX51" fmla="*/ 388478 w 607780"/>
              <a:gd name="connsiteY51" fmla="*/ 166594 h 214872"/>
              <a:gd name="connsiteX52" fmla="*/ 384644 w 607780"/>
              <a:gd name="connsiteY52" fmla="*/ 143435 h 214872"/>
              <a:gd name="connsiteX53" fmla="*/ 404657 w 607780"/>
              <a:gd name="connsiteY53" fmla="*/ 93942 h 214872"/>
              <a:gd name="connsiteX54" fmla="*/ 333676 w 607780"/>
              <a:gd name="connsiteY54" fmla="*/ 93942 h 214872"/>
              <a:gd name="connsiteX55" fmla="*/ 290751 w 607780"/>
              <a:gd name="connsiteY55" fmla="*/ 51080 h 214872"/>
              <a:gd name="connsiteX56" fmla="*/ 17488 w 607780"/>
              <a:gd name="connsiteY56" fmla="*/ 17462 h 214872"/>
              <a:gd name="connsiteX57" fmla="*/ 17488 w 607780"/>
              <a:gd name="connsiteY57" fmla="*/ 39967 h 214872"/>
              <a:gd name="connsiteX58" fmla="*/ 43299 w 607780"/>
              <a:gd name="connsiteY58" fmla="*/ 54628 h 214872"/>
              <a:gd name="connsiteX59" fmla="*/ 47695 w 607780"/>
              <a:gd name="connsiteY59" fmla="*/ 62192 h 214872"/>
              <a:gd name="connsiteX60" fmla="*/ 47695 w 607780"/>
              <a:gd name="connsiteY60" fmla="*/ 166780 h 214872"/>
              <a:gd name="connsiteX61" fmla="*/ 76499 w 607780"/>
              <a:gd name="connsiteY61" fmla="*/ 166780 h 214872"/>
              <a:gd name="connsiteX62" fmla="*/ 77153 w 607780"/>
              <a:gd name="connsiteY62" fmla="*/ 166780 h 214872"/>
              <a:gd name="connsiteX63" fmla="*/ 77153 w 607780"/>
              <a:gd name="connsiteY63" fmla="*/ 17462 h 214872"/>
              <a:gd name="connsiteX64" fmla="*/ 8697 w 607780"/>
              <a:gd name="connsiteY64" fmla="*/ 0 h 214872"/>
              <a:gd name="connsiteX65" fmla="*/ 85944 w 607780"/>
              <a:gd name="connsiteY65" fmla="*/ 0 h 214872"/>
              <a:gd name="connsiteX66" fmla="*/ 94641 w 607780"/>
              <a:gd name="connsiteY66" fmla="*/ 8685 h 214872"/>
              <a:gd name="connsiteX67" fmla="*/ 94641 w 607780"/>
              <a:gd name="connsiteY67" fmla="*/ 55469 h 214872"/>
              <a:gd name="connsiteX68" fmla="*/ 299448 w 607780"/>
              <a:gd name="connsiteY68" fmla="*/ 10365 h 214872"/>
              <a:gd name="connsiteX69" fmla="*/ 308239 w 607780"/>
              <a:gd name="connsiteY69" fmla="*/ 19050 h 214872"/>
              <a:gd name="connsiteX70" fmla="*/ 308239 w 607780"/>
              <a:gd name="connsiteY70" fmla="*/ 29509 h 214872"/>
              <a:gd name="connsiteX71" fmla="*/ 325633 w 607780"/>
              <a:gd name="connsiteY71" fmla="*/ 25400 h 214872"/>
              <a:gd name="connsiteX72" fmla="*/ 364257 w 607780"/>
              <a:gd name="connsiteY72" fmla="*/ 59391 h 214872"/>
              <a:gd name="connsiteX73" fmla="*/ 363041 w 607780"/>
              <a:gd name="connsiteY73" fmla="*/ 63313 h 214872"/>
              <a:gd name="connsiteX74" fmla="*/ 359300 w 607780"/>
              <a:gd name="connsiteY74" fmla="*/ 64994 h 214872"/>
              <a:gd name="connsiteX75" fmla="*/ 344711 w 607780"/>
              <a:gd name="connsiteY75" fmla="*/ 64994 h 214872"/>
              <a:gd name="connsiteX76" fmla="*/ 336949 w 607780"/>
              <a:gd name="connsiteY76" fmla="*/ 71250 h 214872"/>
              <a:gd name="connsiteX77" fmla="*/ 336949 w 607780"/>
              <a:gd name="connsiteY77" fmla="*/ 76480 h 214872"/>
              <a:gd name="connsiteX78" fmla="*/ 430842 w 607780"/>
              <a:gd name="connsiteY78" fmla="*/ 76480 h 214872"/>
              <a:gd name="connsiteX79" fmla="*/ 431216 w 607780"/>
              <a:gd name="connsiteY79" fmla="*/ 76480 h 214872"/>
              <a:gd name="connsiteX80" fmla="*/ 456092 w 607780"/>
              <a:gd name="connsiteY80" fmla="*/ 71998 h 214872"/>
              <a:gd name="connsiteX81" fmla="*/ 493780 w 607780"/>
              <a:gd name="connsiteY81" fmla="*/ 82830 h 214872"/>
              <a:gd name="connsiteX82" fmla="*/ 496212 w 607780"/>
              <a:gd name="connsiteY82" fmla="*/ 83110 h 214872"/>
              <a:gd name="connsiteX83" fmla="*/ 585055 w 607780"/>
              <a:gd name="connsiteY83" fmla="*/ 108043 h 214872"/>
              <a:gd name="connsiteX84" fmla="*/ 591414 w 607780"/>
              <a:gd name="connsiteY84" fmla="*/ 116447 h 214872"/>
              <a:gd name="connsiteX85" fmla="*/ 591414 w 607780"/>
              <a:gd name="connsiteY85" fmla="*/ 130828 h 214872"/>
              <a:gd name="connsiteX86" fmla="*/ 598989 w 607780"/>
              <a:gd name="connsiteY86" fmla="*/ 130828 h 214872"/>
              <a:gd name="connsiteX87" fmla="*/ 607780 w 607780"/>
              <a:gd name="connsiteY87" fmla="*/ 139513 h 214872"/>
              <a:gd name="connsiteX88" fmla="*/ 607780 w 607780"/>
              <a:gd name="connsiteY88" fmla="*/ 175558 h 214872"/>
              <a:gd name="connsiteX89" fmla="*/ 598989 w 607780"/>
              <a:gd name="connsiteY89" fmla="*/ 184243 h 214872"/>
              <a:gd name="connsiteX90" fmla="*/ 514729 w 607780"/>
              <a:gd name="connsiteY90" fmla="*/ 184243 h 214872"/>
              <a:gd name="connsiteX91" fmla="*/ 456092 w 607780"/>
              <a:gd name="connsiteY91" fmla="*/ 214872 h 214872"/>
              <a:gd name="connsiteX92" fmla="*/ 397456 w 607780"/>
              <a:gd name="connsiteY92" fmla="*/ 184243 h 214872"/>
              <a:gd name="connsiteX93" fmla="*/ 237071 w 607780"/>
              <a:gd name="connsiteY93" fmla="*/ 184243 h 214872"/>
              <a:gd name="connsiteX94" fmla="*/ 178434 w 607780"/>
              <a:gd name="connsiteY94" fmla="*/ 214872 h 214872"/>
              <a:gd name="connsiteX95" fmla="*/ 119798 w 607780"/>
              <a:gd name="connsiteY95" fmla="*/ 184243 h 214872"/>
              <a:gd name="connsiteX96" fmla="*/ 38997 w 607780"/>
              <a:gd name="connsiteY96" fmla="*/ 184243 h 214872"/>
              <a:gd name="connsiteX97" fmla="*/ 30300 w 607780"/>
              <a:gd name="connsiteY97" fmla="*/ 175558 h 214872"/>
              <a:gd name="connsiteX98" fmla="*/ 30300 w 607780"/>
              <a:gd name="connsiteY98" fmla="*/ 67235 h 214872"/>
              <a:gd name="connsiteX99" fmla="*/ 4395 w 607780"/>
              <a:gd name="connsiteY99" fmla="*/ 52574 h 214872"/>
              <a:gd name="connsiteX100" fmla="*/ 0 w 607780"/>
              <a:gd name="connsiteY100" fmla="*/ 45010 h 214872"/>
              <a:gd name="connsiteX101" fmla="*/ 0 w 607780"/>
              <a:gd name="connsiteY101" fmla="*/ 8685 h 214872"/>
              <a:gd name="connsiteX102" fmla="*/ 8697 w 607780"/>
              <a:gd name="connsiteY102" fmla="*/ 0 h 21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7780" h="214872">
                <a:moveTo>
                  <a:pt x="527447" y="148291"/>
                </a:moveTo>
                <a:cubicBezTo>
                  <a:pt x="526980" y="154734"/>
                  <a:pt x="525670" y="160897"/>
                  <a:pt x="523706" y="166780"/>
                </a:cubicBezTo>
                <a:lnTo>
                  <a:pt x="590292" y="166780"/>
                </a:lnTo>
                <a:lnTo>
                  <a:pt x="590292" y="148291"/>
                </a:lnTo>
                <a:close/>
                <a:moveTo>
                  <a:pt x="456088" y="133025"/>
                </a:moveTo>
                <a:cubicBezTo>
                  <a:pt x="450388" y="133025"/>
                  <a:pt x="445715" y="137693"/>
                  <a:pt x="445715" y="143389"/>
                </a:cubicBezTo>
                <a:cubicBezTo>
                  <a:pt x="445715" y="149085"/>
                  <a:pt x="450388" y="153754"/>
                  <a:pt x="456088" y="153754"/>
                </a:cubicBezTo>
                <a:cubicBezTo>
                  <a:pt x="461789" y="153754"/>
                  <a:pt x="466462" y="149085"/>
                  <a:pt x="466462" y="143389"/>
                </a:cubicBezTo>
                <a:cubicBezTo>
                  <a:pt x="466462" y="137693"/>
                  <a:pt x="461789" y="133025"/>
                  <a:pt x="456088" y="133025"/>
                </a:cubicBezTo>
                <a:close/>
                <a:moveTo>
                  <a:pt x="178425" y="133025"/>
                </a:moveTo>
                <a:cubicBezTo>
                  <a:pt x="172721" y="133025"/>
                  <a:pt x="168047" y="137693"/>
                  <a:pt x="168047" y="143389"/>
                </a:cubicBezTo>
                <a:cubicBezTo>
                  <a:pt x="168047" y="149085"/>
                  <a:pt x="172721" y="153754"/>
                  <a:pt x="178425" y="153754"/>
                </a:cubicBezTo>
                <a:cubicBezTo>
                  <a:pt x="184128" y="153754"/>
                  <a:pt x="188802" y="149085"/>
                  <a:pt x="188802" y="143389"/>
                </a:cubicBezTo>
                <a:cubicBezTo>
                  <a:pt x="188802" y="137693"/>
                  <a:pt x="184128" y="133025"/>
                  <a:pt x="178425" y="133025"/>
                </a:cubicBezTo>
                <a:close/>
                <a:moveTo>
                  <a:pt x="456088" y="115657"/>
                </a:moveTo>
                <a:cubicBezTo>
                  <a:pt x="471415" y="115657"/>
                  <a:pt x="483938" y="128076"/>
                  <a:pt x="483938" y="143389"/>
                </a:cubicBezTo>
                <a:cubicBezTo>
                  <a:pt x="483938" y="158702"/>
                  <a:pt x="471415" y="171121"/>
                  <a:pt x="456088" y="171121"/>
                </a:cubicBezTo>
                <a:cubicBezTo>
                  <a:pt x="440762" y="171121"/>
                  <a:pt x="428332" y="158702"/>
                  <a:pt x="428332" y="143389"/>
                </a:cubicBezTo>
                <a:cubicBezTo>
                  <a:pt x="428332" y="128076"/>
                  <a:pt x="440762" y="115657"/>
                  <a:pt x="456088" y="115657"/>
                </a:cubicBezTo>
                <a:close/>
                <a:moveTo>
                  <a:pt x="178425" y="115657"/>
                </a:moveTo>
                <a:cubicBezTo>
                  <a:pt x="193757" y="115657"/>
                  <a:pt x="206192" y="128076"/>
                  <a:pt x="206192" y="143389"/>
                </a:cubicBezTo>
                <a:cubicBezTo>
                  <a:pt x="206192" y="158702"/>
                  <a:pt x="193757" y="171121"/>
                  <a:pt x="178425" y="171121"/>
                </a:cubicBezTo>
                <a:cubicBezTo>
                  <a:pt x="163092" y="171121"/>
                  <a:pt x="150657" y="158702"/>
                  <a:pt x="150657" y="143389"/>
                </a:cubicBezTo>
                <a:cubicBezTo>
                  <a:pt x="150657" y="128076"/>
                  <a:pt x="163092" y="115657"/>
                  <a:pt x="178425" y="115657"/>
                </a:cubicBezTo>
                <a:close/>
                <a:moveTo>
                  <a:pt x="517721" y="107296"/>
                </a:moveTo>
                <a:cubicBezTo>
                  <a:pt x="521930" y="114393"/>
                  <a:pt x="524922" y="122330"/>
                  <a:pt x="526512" y="130828"/>
                </a:cubicBezTo>
                <a:lnTo>
                  <a:pt x="573926" y="130828"/>
                </a:lnTo>
                <a:lnTo>
                  <a:pt x="573926" y="123078"/>
                </a:lnTo>
                <a:close/>
                <a:moveTo>
                  <a:pt x="456092" y="89460"/>
                </a:moveTo>
                <a:cubicBezTo>
                  <a:pt x="426260" y="89460"/>
                  <a:pt x="402038" y="113646"/>
                  <a:pt x="402038" y="143435"/>
                </a:cubicBezTo>
                <a:cubicBezTo>
                  <a:pt x="402038" y="173224"/>
                  <a:pt x="426260" y="197410"/>
                  <a:pt x="456092" y="197410"/>
                </a:cubicBezTo>
                <a:cubicBezTo>
                  <a:pt x="485925" y="197410"/>
                  <a:pt x="510146" y="173224"/>
                  <a:pt x="510146" y="143435"/>
                </a:cubicBezTo>
                <a:cubicBezTo>
                  <a:pt x="510146" y="113646"/>
                  <a:pt x="485925" y="89460"/>
                  <a:pt x="456092" y="89460"/>
                </a:cubicBezTo>
                <a:close/>
                <a:moveTo>
                  <a:pt x="178434" y="89460"/>
                </a:moveTo>
                <a:cubicBezTo>
                  <a:pt x="148602" y="89460"/>
                  <a:pt x="124380" y="113646"/>
                  <a:pt x="124380" y="143435"/>
                </a:cubicBezTo>
                <a:cubicBezTo>
                  <a:pt x="124380" y="173224"/>
                  <a:pt x="148602" y="197410"/>
                  <a:pt x="178434" y="197410"/>
                </a:cubicBezTo>
                <a:cubicBezTo>
                  <a:pt x="197325" y="197410"/>
                  <a:pt x="214065" y="187604"/>
                  <a:pt x="223697" y="172850"/>
                </a:cubicBezTo>
                <a:cubicBezTo>
                  <a:pt x="224072" y="171543"/>
                  <a:pt x="224820" y="170329"/>
                  <a:pt x="225755" y="169395"/>
                </a:cubicBezTo>
                <a:cubicBezTo>
                  <a:pt x="230057" y="161738"/>
                  <a:pt x="232488" y="152866"/>
                  <a:pt x="232488" y="143435"/>
                </a:cubicBezTo>
                <a:cubicBezTo>
                  <a:pt x="232488" y="113646"/>
                  <a:pt x="208267" y="89460"/>
                  <a:pt x="178434" y="89460"/>
                </a:cubicBezTo>
                <a:close/>
                <a:moveTo>
                  <a:pt x="177967" y="43609"/>
                </a:moveTo>
                <a:cubicBezTo>
                  <a:pt x="161414" y="47998"/>
                  <a:pt x="145048" y="53414"/>
                  <a:pt x="128963" y="59671"/>
                </a:cubicBezTo>
                <a:lnTo>
                  <a:pt x="153558" y="76480"/>
                </a:lnTo>
                <a:cubicBezTo>
                  <a:pt x="161320" y="73585"/>
                  <a:pt x="169643" y="71998"/>
                  <a:pt x="178434" y="71998"/>
                </a:cubicBezTo>
                <a:cubicBezTo>
                  <a:pt x="217525" y="71998"/>
                  <a:pt x="249322" y="103561"/>
                  <a:pt x="249883" y="142408"/>
                </a:cubicBezTo>
                <a:lnTo>
                  <a:pt x="285514" y="166780"/>
                </a:lnTo>
                <a:lnTo>
                  <a:pt x="357897" y="166780"/>
                </a:lnTo>
                <a:lnTo>
                  <a:pt x="178995" y="44356"/>
                </a:lnTo>
                <a:cubicBezTo>
                  <a:pt x="178621" y="44170"/>
                  <a:pt x="178247" y="43890"/>
                  <a:pt x="177967" y="43609"/>
                </a:cubicBezTo>
                <a:close/>
                <a:moveTo>
                  <a:pt x="290751" y="27828"/>
                </a:moveTo>
                <a:cubicBezTo>
                  <a:pt x="260076" y="28388"/>
                  <a:pt x="230057" y="31843"/>
                  <a:pt x="200692" y="38100"/>
                </a:cubicBezTo>
                <a:lnTo>
                  <a:pt x="388478" y="166594"/>
                </a:lnTo>
                <a:cubicBezTo>
                  <a:pt x="385953" y="159310"/>
                  <a:pt x="384644" y="151559"/>
                  <a:pt x="384644" y="143435"/>
                </a:cubicBezTo>
                <a:cubicBezTo>
                  <a:pt x="384644" y="124198"/>
                  <a:pt x="392219" y="106736"/>
                  <a:pt x="404657" y="93942"/>
                </a:cubicBezTo>
                <a:lnTo>
                  <a:pt x="333676" y="93942"/>
                </a:lnTo>
                <a:cubicBezTo>
                  <a:pt x="310016" y="93942"/>
                  <a:pt x="290751" y="74706"/>
                  <a:pt x="290751" y="51080"/>
                </a:cubicBezTo>
                <a:close/>
                <a:moveTo>
                  <a:pt x="17488" y="17462"/>
                </a:moveTo>
                <a:lnTo>
                  <a:pt x="17488" y="39967"/>
                </a:lnTo>
                <a:lnTo>
                  <a:pt x="43299" y="54628"/>
                </a:lnTo>
                <a:cubicBezTo>
                  <a:pt x="46011" y="56123"/>
                  <a:pt x="47695" y="59017"/>
                  <a:pt x="47695" y="62192"/>
                </a:cubicBezTo>
                <a:lnTo>
                  <a:pt x="47695" y="166780"/>
                </a:lnTo>
                <a:lnTo>
                  <a:pt x="76499" y="166780"/>
                </a:lnTo>
                <a:lnTo>
                  <a:pt x="77153" y="166780"/>
                </a:lnTo>
                <a:lnTo>
                  <a:pt x="77153" y="17462"/>
                </a:lnTo>
                <a:close/>
                <a:moveTo>
                  <a:pt x="8697" y="0"/>
                </a:moveTo>
                <a:lnTo>
                  <a:pt x="85944" y="0"/>
                </a:lnTo>
                <a:cubicBezTo>
                  <a:pt x="90713" y="0"/>
                  <a:pt x="94641" y="3922"/>
                  <a:pt x="94641" y="8685"/>
                </a:cubicBezTo>
                <a:lnTo>
                  <a:pt x="94641" y="55469"/>
                </a:lnTo>
                <a:cubicBezTo>
                  <a:pt x="158889" y="25493"/>
                  <a:pt x="227812" y="10365"/>
                  <a:pt x="299448" y="10365"/>
                </a:cubicBezTo>
                <a:cubicBezTo>
                  <a:pt x="304311" y="10365"/>
                  <a:pt x="308239" y="14287"/>
                  <a:pt x="308239" y="19050"/>
                </a:cubicBezTo>
                <a:lnTo>
                  <a:pt x="308239" y="29509"/>
                </a:lnTo>
                <a:cubicBezTo>
                  <a:pt x="313569" y="26801"/>
                  <a:pt x="319554" y="25400"/>
                  <a:pt x="325633" y="25400"/>
                </a:cubicBezTo>
                <a:cubicBezTo>
                  <a:pt x="345272" y="25400"/>
                  <a:pt x="361825" y="40061"/>
                  <a:pt x="364257" y="59391"/>
                </a:cubicBezTo>
                <a:cubicBezTo>
                  <a:pt x="364444" y="60792"/>
                  <a:pt x="363976" y="62286"/>
                  <a:pt x="363041" y="63313"/>
                </a:cubicBezTo>
                <a:cubicBezTo>
                  <a:pt x="362106" y="64434"/>
                  <a:pt x="360703" y="64994"/>
                  <a:pt x="359300" y="64994"/>
                </a:cubicBezTo>
                <a:lnTo>
                  <a:pt x="344711" y="64994"/>
                </a:lnTo>
                <a:cubicBezTo>
                  <a:pt x="340970" y="64994"/>
                  <a:pt x="337697" y="67609"/>
                  <a:pt x="336949" y="71250"/>
                </a:cubicBezTo>
                <a:lnTo>
                  <a:pt x="336949" y="76480"/>
                </a:lnTo>
                <a:lnTo>
                  <a:pt x="430842" y="76480"/>
                </a:lnTo>
                <a:cubicBezTo>
                  <a:pt x="430936" y="76480"/>
                  <a:pt x="431029" y="76480"/>
                  <a:pt x="431216" y="76480"/>
                </a:cubicBezTo>
                <a:cubicBezTo>
                  <a:pt x="438978" y="73585"/>
                  <a:pt x="447395" y="71998"/>
                  <a:pt x="456092" y="71998"/>
                </a:cubicBezTo>
                <a:cubicBezTo>
                  <a:pt x="469933" y="71998"/>
                  <a:pt x="482839" y="76013"/>
                  <a:pt x="493780" y="82830"/>
                </a:cubicBezTo>
                <a:cubicBezTo>
                  <a:pt x="494622" y="82830"/>
                  <a:pt x="495370" y="82923"/>
                  <a:pt x="496212" y="83110"/>
                </a:cubicBezTo>
                <a:lnTo>
                  <a:pt x="585055" y="108043"/>
                </a:lnTo>
                <a:cubicBezTo>
                  <a:pt x="588796" y="109164"/>
                  <a:pt x="591414" y="112525"/>
                  <a:pt x="591414" y="116447"/>
                </a:cubicBezTo>
                <a:lnTo>
                  <a:pt x="591414" y="130828"/>
                </a:lnTo>
                <a:lnTo>
                  <a:pt x="598989" y="130828"/>
                </a:lnTo>
                <a:cubicBezTo>
                  <a:pt x="603852" y="130828"/>
                  <a:pt x="607780" y="134750"/>
                  <a:pt x="607780" y="139513"/>
                </a:cubicBezTo>
                <a:lnTo>
                  <a:pt x="607780" y="175558"/>
                </a:lnTo>
                <a:cubicBezTo>
                  <a:pt x="607780" y="180321"/>
                  <a:pt x="603852" y="184243"/>
                  <a:pt x="598989" y="184243"/>
                </a:cubicBezTo>
                <a:lnTo>
                  <a:pt x="514729" y="184243"/>
                </a:lnTo>
                <a:cubicBezTo>
                  <a:pt x="501823" y="202732"/>
                  <a:pt x="480314" y="214872"/>
                  <a:pt x="456092" y="214872"/>
                </a:cubicBezTo>
                <a:cubicBezTo>
                  <a:pt x="431871" y="214872"/>
                  <a:pt x="410455" y="202732"/>
                  <a:pt x="397456" y="184243"/>
                </a:cubicBezTo>
                <a:lnTo>
                  <a:pt x="237071" y="184243"/>
                </a:lnTo>
                <a:cubicBezTo>
                  <a:pt x="224072" y="202732"/>
                  <a:pt x="202656" y="214872"/>
                  <a:pt x="178434" y="214872"/>
                </a:cubicBezTo>
                <a:cubicBezTo>
                  <a:pt x="154213" y="214872"/>
                  <a:pt x="132703" y="202732"/>
                  <a:pt x="119798" y="184243"/>
                </a:cubicBezTo>
                <a:lnTo>
                  <a:pt x="38997" y="184243"/>
                </a:lnTo>
                <a:cubicBezTo>
                  <a:pt x="34134" y="184243"/>
                  <a:pt x="30300" y="180321"/>
                  <a:pt x="30300" y="175558"/>
                </a:cubicBezTo>
                <a:lnTo>
                  <a:pt x="30300" y="67235"/>
                </a:lnTo>
                <a:lnTo>
                  <a:pt x="4395" y="52574"/>
                </a:lnTo>
                <a:cubicBezTo>
                  <a:pt x="1683" y="51080"/>
                  <a:pt x="0" y="48185"/>
                  <a:pt x="0" y="45010"/>
                </a:cubicBezTo>
                <a:lnTo>
                  <a:pt x="0" y="8685"/>
                </a:lnTo>
                <a:cubicBezTo>
                  <a:pt x="0" y="3922"/>
                  <a:pt x="3928" y="0"/>
                  <a:pt x="8697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2460" y="293196"/>
            <a:ext cx="1298561" cy="3109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217" y="284514"/>
            <a:ext cx="597460" cy="3779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761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578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4019" y="284514"/>
            <a:ext cx="975445" cy="3779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11157" y="2541955"/>
            <a:ext cx="6169687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advTm="0">
        <p159:morph option="byObject"/>
      </p:transition>
    </mc:Choice>
    <mc:Fallback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8BA2F0"/>
            </a:gs>
            <a:gs pos="100000">
              <a:srgbClr val="AACBFE"/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乐高玩具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"/>
          <a:stretch>
            <a:fillRect/>
          </a:stretch>
        </p:blipFill>
        <p:spPr>
          <a:xfrm>
            <a:off x="350424" y="2020508"/>
            <a:ext cx="6096000" cy="3381215"/>
          </a:xfrm>
          <a:prstGeom prst="rect">
            <a:avLst/>
          </a:prstGeom>
        </p:spPr>
      </p:pic>
      <p:pic>
        <p:nvPicPr>
          <p:cNvPr id="17" name="图片 16" descr="文本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7927" y="1124374"/>
            <a:ext cx="812802" cy="106614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2252" y="473506"/>
            <a:ext cx="944032" cy="5844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455" y="2214252"/>
            <a:ext cx="1244600" cy="77470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244" y="4837492"/>
            <a:ext cx="685800" cy="61595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658" y="194170"/>
            <a:ext cx="1588557" cy="98339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981" y="4881708"/>
            <a:ext cx="1281451" cy="269498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95" y="3228108"/>
            <a:ext cx="1054139" cy="180005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3275" y="5629778"/>
            <a:ext cx="822557" cy="1116626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7377" y="5370391"/>
            <a:ext cx="1196891" cy="180005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424" y="5256044"/>
            <a:ext cx="509182" cy="148421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9403" y="1124330"/>
            <a:ext cx="5505165" cy="366404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176" y="6455215"/>
            <a:ext cx="1163627" cy="2447189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7991260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7232951"/>
            <a:ext cx="1069701" cy="1826627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7234859"/>
            <a:ext cx="1069701" cy="1826627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7997253"/>
            <a:ext cx="1697518" cy="2898692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122966" y="300481"/>
            <a:ext cx="1299872" cy="307777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9538" y="282024"/>
            <a:ext cx="597460" cy="384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69410" y="282024"/>
            <a:ext cx="975445" cy="3840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11497" y="280193"/>
            <a:ext cx="975445" cy="3840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56643" y="280192"/>
            <a:ext cx="975445" cy="38408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675495" y="4931410"/>
            <a:ext cx="206248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作者</a:t>
            </a:r>
            <a:r>
              <a:rPr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zh-CN" alt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蔡明硕</a:t>
            </a:r>
            <a:endParaRPr lang="zh-CN" altLang="en-US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56396" y="1480050"/>
            <a:ext cx="1740999" cy="1015663"/>
            <a:chOff x="5056396" y="1480050"/>
            <a:chExt cx="1740999" cy="1015663"/>
          </a:xfrm>
        </p:grpSpPr>
        <p:sp>
          <p:nvSpPr>
            <p:cNvPr id="87" name="文本框 86"/>
            <p:cNvSpPr txBox="1"/>
            <p:nvPr/>
          </p:nvSpPr>
          <p:spPr>
            <a:xfrm>
              <a:off x="5523993" y="1480050"/>
              <a:ext cx="127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0" dirty="0">
                  <a:solidFill>
                    <a:srgbClr val="304086"/>
                  </a:solidFill>
                  <a:cs typeface="+mn-ea"/>
                  <a:sym typeface="+mn-lt"/>
                </a:rPr>
                <a:t>03</a:t>
              </a:r>
              <a:endParaRPr lang="zh-CN" altLang="en-US" sz="6000" dirty="0">
                <a:solidFill>
                  <a:srgbClr val="304086"/>
                </a:solidFill>
                <a:cs typeface="+mn-ea"/>
                <a:sym typeface="+mn-lt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400000">
              <a:off x="5036910" y="1931805"/>
              <a:ext cx="322893" cy="283922"/>
            </a:xfrm>
            <a:custGeom>
              <a:avLst/>
              <a:gdLst>
                <a:gd name="connsiteX0" fmla="*/ 0 w 2761802"/>
                <a:gd name="connsiteY0" fmla="*/ 2231611 h 2428472"/>
                <a:gd name="connsiteX1" fmla="*/ 4179 w 2761802"/>
                <a:gd name="connsiteY1" fmla="*/ 2190147 h 2428472"/>
                <a:gd name="connsiteX2" fmla="*/ 8183 w 2761802"/>
                <a:gd name="connsiteY2" fmla="*/ 2177249 h 2428472"/>
                <a:gd name="connsiteX3" fmla="*/ 1237619 w 2761802"/>
                <a:gd name="connsiteY3" fmla="*/ 57529 h 2428472"/>
                <a:gd name="connsiteX4" fmla="*/ 1298967 w 2761802"/>
                <a:gd name="connsiteY4" fmla="*/ 16167 h 2428472"/>
                <a:gd name="connsiteX5" fmla="*/ 1379050 w 2761802"/>
                <a:gd name="connsiteY5" fmla="*/ 0 h 2428472"/>
                <a:gd name="connsiteX6" fmla="*/ 1524530 w 2761802"/>
                <a:gd name="connsiteY6" fmla="*/ 60259 h 2428472"/>
                <a:gd name="connsiteX7" fmla="*/ 1544630 w 2761802"/>
                <a:gd name="connsiteY7" fmla="*/ 90072 h 2428472"/>
                <a:gd name="connsiteX8" fmla="*/ 1549295 w 2761802"/>
                <a:gd name="connsiteY8" fmla="*/ 90777 h 2428472"/>
                <a:gd name="connsiteX9" fmla="*/ 2718425 w 2761802"/>
                <a:gd name="connsiteY9" fmla="*/ 2106521 h 2428472"/>
                <a:gd name="connsiteX10" fmla="*/ 2717112 w 2761802"/>
                <a:gd name="connsiteY10" fmla="*/ 2109223 h 2428472"/>
                <a:gd name="connsiteX11" fmla="*/ 2737721 w 2761802"/>
                <a:gd name="connsiteY11" fmla="*/ 2139791 h 2428472"/>
                <a:gd name="connsiteX12" fmla="*/ 2746907 w 2761802"/>
                <a:gd name="connsiteY12" fmla="*/ 2155628 h 2428472"/>
                <a:gd name="connsiteX13" fmla="*/ 2757622 w 2761802"/>
                <a:gd name="connsiteY13" fmla="*/ 2190146 h 2428472"/>
                <a:gd name="connsiteX14" fmla="*/ 2761802 w 2761802"/>
                <a:gd name="connsiteY14" fmla="*/ 2231610 h 2428472"/>
                <a:gd name="connsiteX15" fmla="*/ 2636146 w 2761802"/>
                <a:gd name="connsiteY15" fmla="*/ 2421181 h 2428472"/>
                <a:gd name="connsiteX16" fmla="*/ 2612656 w 2761802"/>
                <a:gd name="connsiteY16" fmla="*/ 2428472 h 2428472"/>
                <a:gd name="connsiteX17" fmla="*/ 149141 w 2761802"/>
                <a:gd name="connsiteY17" fmla="*/ 2428472 h 2428472"/>
                <a:gd name="connsiteX18" fmla="*/ 125655 w 2761802"/>
                <a:gd name="connsiteY18" fmla="*/ 2421182 h 2428472"/>
                <a:gd name="connsiteX19" fmla="*/ 0 w 2761802"/>
                <a:gd name="connsiteY19" fmla="*/ 2231611 h 24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1802" h="2428472">
                  <a:moveTo>
                    <a:pt x="0" y="2231611"/>
                  </a:moveTo>
                  <a:cubicBezTo>
                    <a:pt x="0" y="2217407"/>
                    <a:pt x="1439" y="2203540"/>
                    <a:pt x="4179" y="2190147"/>
                  </a:cubicBezTo>
                  <a:lnTo>
                    <a:pt x="8183" y="2177249"/>
                  </a:lnTo>
                  <a:lnTo>
                    <a:pt x="1237619" y="57529"/>
                  </a:lnTo>
                  <a:lnTo>
                    <a:pt x="1298967" y="16167"/>
                  </a:lnTo>
                  <a:cubicBezTo>
                    <a:pt x="1323581" y="5757"/>
                    <a:pt x="1350643" y="0"/>
                    <a:pt x="1379050" y="0"/>
                  </a:cubicBezTo>
                  <a:cubicBezTo>
                    <a:pt x="1435864" y="0"/>
                    <a:pt x="1487298" y="23028"/>
                    <a:pt x="1524530" y="60259"/>
                  </a:cubicBezTo>
                  <a:lnTo>
                    <a:pt x="1544630" y="90072"/>
                  </a:lnTo>
                  <a:lnTo>
                    <a:pt x="1549295" y="90777"/>
                  </a:lnTo>
                  <a:lnTo>
                    <a:pt x="2718425" y="2106521"/>
                  </a:lnTo>
                  <a:lnTo>
                    <a:pt x="2717112" y="2109223"/>
                  </a:lnTo>
                  <a:lnTo>
                    <a:pt x="2737721" y="2139791"/>
                  </a:lnTo>
                  <a:lnTo>
                    <a:pt x="2746907" y="2155628"/>
                  </a:lnTo>
                  <a:lnTo>
                    <a:pt x="2757622" y="2190146"/>
                  </a:lnTo>
                  <a:cubicBezTo>
                    <a:pt x="2760362" y="2203539"/>
                    <a:pt x="2761802" y="2217406"/>
                    <a:pt x="2761802" y="2231610"/>
                  </a:cubicBezTo>
                  <a:cubicBezTo>
                    <a:pt x="2761802" y="2316830"/>
                    <a:pt x="2709989" y="2389948"/>
                    <a:pt x="2636146" y="2421181"/>
                  </a:cubicBezTo>
                  <a:lnTo>
                    <a:pt x="2612656" y="2428472"/>
                  </a:lnTo>
                  <a:lnTo>
                    <a:pt x="149141" y="2428472"/>
                  </a:lnTo>
                  <a:lnTo>
                    <a:pt x="125655" y="2421182"/>
                  </a:lnTo>
                  <a:cubicBezTo>
                    <a:pt x="51812" y="2389949"/>
                    <a:pt x="0" y="2316831"/>
                    <a:pt x="0" y="2231611"/>
                  </a:cubicBezTo>
                  <a:close/>
                </a:path>
              </a:pathLst>
            </a:custGeom>
            <a:solidFill>
              <a:srgbClr val="304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7467" y="5162613"/>
            <a:ext cx="1697518" cy="2898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5156620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5162613"/>
            <a:ext cx="1697518" cy="28986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700" y="4256652"/>
            <a:ext cx="1588557" cy="983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01" y="5945844"/>
            <a:ext cx="784295" cy="10287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423" y="6453373"/>
            <a:ext cx="509182" cy="6678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08309" y="6109289"/>
            <a:ext cx="517023" cy="7018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176" y="3498655"/>
            <a:ext cx="1163627" cy="24471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4400219"/>
            <a:ext cx="1069701" cy="18266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0526" y="4609900"/>
            <a:ext cx="990769" cy="6133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4398311"/>
            <a:ext cx="1069701" cy="1826627"/>
          </a:xfrm>
          <a:prstGeom prst="rect">
            <a:avLst/>
          </a:prstGeom>
        </p:spPr>
      </p:pic>
      <p:pic>
        <p:nvPicPr>
          <p:cNvPr id="26" name="图片 25" descr="文本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2460" y="293196"/>
            <a:ext cx="1298561" cy="3109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217" y="284514"/>
            <a:ext cx="597460" cy="3779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761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578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4019" y="284514"/>
            <a:ext cx="975445" cy="3779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11156" y="2357846"/>
            <a:ext cx="6169687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平行四边形 73"/>
          <p:cNvSpPr/>
          <p:nvPr/>
        </p:nvSpPr>
        <p:spPr>
          <a:xfrm flipH="1">
            <a:off x="6811702" y="2024"/>
            <a:ext cx="7518663" cy="7823200"/>
          </a:xfrm>
          <a:prstGeom prst="parallelogram">
            <a:avLst/>
          </a:prstGeom>
          <a:gradFill flip="none" rotWithShape="1">
            <a:gsLst>
              <a:gs pos="0">
                <a:srgbClr val="8BA2F0"/>
              </a:gs>
              <a:gs pos="100000">
                <a:srgbClr val="AACBFE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5" name="Google Shape;355;p19"/>
          <p:cNvCxnSpPr>
            <a:stCxn id="170" idx="6"/>
          </p:cNvCxnSpPr>
          <p:nvPr/>
        </p:nvCxnSpPr>
        <p:spPr>
          <a:xfrm flipH="1">
            <a:off x="5896624" y="2917844"/>
            <a:ext cx="2965243" cy="649295"/>
          </a:xfrm>
          <a:prstGeom prst="bentConnector3">
            <a:avLst>
              <a:gd name="adj1" fmla="val 91185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64" name="Google Shape;368;p19"/>
          <p:cNvCxnSpPr>
            <a:stCxn id="178" idx="29"/>
          </p:cNvCxnSpPr>
          <p:nvPr/>
        </p:nvCxnSpPr>
        <p:spPr>
          <a:xfrm flipH="1">
            <a:off x="5899528" y="3231001"/>
            <a:ext cx="2070346" cy="1583965"/>
          </a:xfrm>
          <a:prstGeom prst="bentConnector3">
            <a:avLst>
              <a:gd name="adj1" fmla="val 68729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77" name="Google Shape;380;p19"/>
          <p:cNvCxnSpPr>
            <a:stCxn id="225" idx="13"/>
          </p:cNvCxnSpPr>
          <p:nvPr/>
        </p:nvCxnSpPr>
        <p:spPr>
          <a:xfrm rot="16200000" flipH="1" flipV="1">
            <a:off x="5791488" y="3972428"/>
            <a:ext cx="1716539" cy="2178888"/>
          </a:xfrm>
          <a:prstGeom prst="bentConnector4">
            <a:avLst>
              <a:gd name="adj1" fmla="val -13317"/>
              <a:gd name="adj2" fmla="val 6713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116" name="Google Shape;355;p19"/>
          <p:cNvCxnSpPr/>
          <p:nvPr/>
        </p:nvCxnSpPr>
        <p:spPr>
          <a:xfrm flipH="1">
            <a:off x="5557165" y="2417013"/>
            <a:ext cx="3349005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oval" w="med" len="med"/>
          </a:ln>
        </p:spPr>
      </p:cxnSp>
      <p:pic>
        <p:nvPicPr>
          <p:cNvPr id="3" name="图片 2" descr="电脑游戏的截图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17" y="104566"/>
            <a:ext cx="3048000" cy="1714500"/>
          </a:xfrm>
          <a:prstGeom prst="roundRect">
            <a:avLst>
              <a:gd name="adj" fmla="val 2259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7" name="Google Shape;392;p19"/>
          <p:cNvSpPr/>
          <p:nvPr/>
        </p:nvSpPr>
        <p:spPr>
          <a:xfrm>
            <a:off x="811789" y="1958468"/>
            <a:ext cx="398750" cy="307777"/>
          </a:xfrm>
          <a:custGeom>
            <a:avLst/>
            <a:gdLst>
              <a:gd name="T0" fmla="*/ 6058 w 12949"/>
              <a:gd name="T1" fmla="*/ 4798 h 9877"/>
              <a:gd name="T2" fmla="*/ 3171 w 12949"/>
              <a:gd name="T3" fmla="*/ 6527 h 9877"/>
              <a:gd name="T4" fmla="*/ 3397 w 12949"/>
              <a:gd name="T5" fmla="*/ 7422 h 9877"/>
              <a:gd name="T6" fmla="*/ 3731 w 12949"/>
              <a:gd name="T7" fmla="*/ 7515 h 9877"/>
              <a:gd name="T8" fmla="*/ 4292 w 12949"/>
              <a:gd name="T9" fmla="*/ 7196 h 9877"/>
              <a:gd name="T10" fmla="*/ 6198 w 12949"/>
              <a:gd name="T11" fmla="*/ 6096 h 9877"/>
              <a:gd name="T12" fmla="*/ 8758 w 12949"/>
              <a:gd name="T13" fmla="*/ 7308 h 9877"/>
              <a:gd name="T14" fmla="*/ 9681 w 12949"/>
              <a:gd name="T15" fmla="*/ 7338 h 9877"/>
              <a:gd name="T16" fmla="*/ 9711 w 12949"/>
              <a:gd name="T17" fmla="*/ 6415 h 9877"/>
              <a:gd name="T18" fmla="*/ 6058 w 12949"/>
              <a:gd name="T19" fmla="*/ 4798 h 9877"/>
              <a:gd name="T20" fmla="*/ 6500 w 12949"/>
              <a:gd name="T21" fmla="*/ 7369 h 9877"/>
              <a:gd name="T22" fmla="*/ 5247 w 12949"/>
              <a:gd name="T23" fmla="*/ 8623 h 9877"/>
              <a:gd name="T24" fmla="*/ 6500 w 12949"/>
              <a:gd name="T25" fmla="*/ 9877 h 9877"/>
              <a:gd name="T26" fmla="*/ 7754 w 12949"/>
              <a:gd name="T27" fmla="*/ 8623 h 9877"/>
              <a:gd name="T28" fmla="*/ 6500 w 12949"/>
              <a:gd name="T29" fmla="*/ 7369 h 9877"/>
              <a:gd name="T30" fmla="*/ 12685 w 12949"/>
              <a:gd name="T31" fmla="*/ 2996 h 9877"/>
              <a:gd name="T32" fmla="*/ 6007 w 12949"/>
              <a:gd name="T33" fmla="*/ 158 h 9877"/>
              <a:gd name="T34" fmla="*/ 1974 w 12949"/>
              <a:gd name="T35" fmla="*/ 1578 h 9877"/>
              <a:gd name="T36" fmla="*/ 222 w 12949"/>
              <a:gd name="T37" fmla="*/ 3061 h 9877"/>
              <a:gd name="T38" fmla="*/ 333 w 12949"/>
              <a:gd name="T39" fmla="*/ 3979 h 9877"/>
              <a:gd name="T40" fmla="*/ 736 w 12949"/>
              <a:gd name="T41" fmla="*/ 4118 h 9877"/>
              <a:gd name="T42" fmla="*/ 1249 w 12949"/>
              <a:gd name="T43" fmla="*/ 3867 h 9877"/>
              <a:gd name="T44" fmla="*/ 2725 w 12949"/>
              <a:gd name="T45" fmla="*/ 2648 h 9877"/>
              <a:gd name="T46" fmla="*/ 6139 w 12949"/>
              <a:gd name="T47" fmla="*/ 1458 h 9877"/>
              <a:gd name="T48" fmla="*/ 11774 w 12949"/>
              <a:gd name="T49" fmla="*/ 3932 h 9877"/>
              <a:gd name="T50" fmla="*/ 12698 w 12949"/>
              <a:gd name="T51" fmla="*/ 3919 h 9877"/>
              <a:gd name="T52" fmla="*/ 12685 w 12949"/>
              <a:gd name="T53" fmla="*/ 2996 h 9877"/>
              <a:gd name="T54" fmla="*/ 6176 w 12949"/>
              <a:gd name="T55" fmla="*/ 2448 h 9877"/>
              <a:gd name="T56" fmla="*/ 1755 w 12949"/>
              <a:gd name="T57" fmla="*/ 4671 h 9877"/>
              <a:gd name="T58" fmla="*/ 1819 w 12949"/>
              <a:gd name="T59" fmla="*/ 5592 h 9877"/>
              <a:gd name="T60" fmla="*/ 2247 w 12949"/>
              <a:gd name="T61" fmla="*/ 5753 h 9877"/>
              <a:gd name="T62" fmla="*/ 2740 w 12949"/>
              <a:gd name="T63" fmla="*/ 5529 h 9877"/>
              <a:gd name="T64" fmla="*/ 6236 w 12949"/>
              <a:gd name="T65" fmla="*/ 3753 h 9877"/>
              <a:gd name="T66" fmla="*/ 10267 w 12949"/>
              <a:gd name="T67" fmla="*/ 5572 h 9877"/>
              <a:gd name="T68" fmla="*/ 11191 w 12949"/>
              <a:gd name="T69" fmla="*/ 5551 h 9877"/>
              <a:gd name="T70" fmla="*/ 11169 w 12949"/>
              <a:gd name="T71" fmla="*/ 4627 h 9877"/>
              <a:gd name="T72" fmla="*/ 6176 w 12949"/>
              <a:gd name="T73" fmla="*/ 2448 h 9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949" h="9877">
                <a:moveTo>
                  <a:pt x="6058" y="4798"/>
                </a:moveTo>
                <a:cubicBezTo>
                  <a:pt x="4560" y="4959"/>
                  <a:pt x="3466" y="6032"/>
                  <a:pt x="3171" y="6527"/>
                </a:cubicBezTo>
                <a:cubicBezTo>
                  <a:pt x="2986" y="6836"/>
                  <a:pt x="3087" y="7237"/>
                  <a:pt x="3397" y="7422"/>
                </a:cubicBezTo>
                <a:cubicBezTo>
                  <a:pt x="3502" y="7485"/>
                  <a:pt x="3617" y="7515"/>
                  <a:pt x="3731" y="7515"/>
                </a:cubicBezTo>
                <a:cubicBezTo>
                  <a:pt x="3953" y="7515"/>
                  <a:pt x="4170" y="7401"/>
                  <a:pt x="4292" y="7196"/>
                </a:cubicBezTo>
                <a:cubicBezTo>
                  <a:pt x="4418" y="6985"/>
                  <a:pt x="5183" y="6205"/>
                  <a:pt x="6198" y="6096"/>
                </a:cubicBezTo>
                <a:cubicBezTo>
                  <a:pt x="7058" y="6004"/>
                  <a:pt x="7919" y="6411"/>
                  <a:pt x="8758" y="7308"/>
                </a:cubicBezTo>
                <a:cubicBezTo>
                  <a:pt x="9004" y="7571"/>
                  <a:pt x="9417" y="7585"/>
                  <a:pt x="9681" y="7338"/>
                </a:cubicBezTo>
                <a:cubicBezTo>
                  <a:pt x="9944" y="7092"/>
                  <a:pt x="9958" y="6679"/>
                  <a:pt x="9711" y="6415"/>
                </a:cubicBezTo>
                <a:cubicBezTo>
                  <a:pt x="8299" y="4906"/>
                  <a:pt x="6946" y="4702"/>
                  <a:pt x="6058" y="4798"/>
                </a:cubicBezTo>
                <a:close/>
                <a:moveTo>
                  <a:pt x="6500" y="7369"/>
                </a:moveTo>
                <a:cubicBezTo>
                  <a:pt x="5808" y="7369"/>
                  <a:pt x="5247" y="7931"/>
                  <a:pt x="5247" y="8623"/>
                </a:cubicBezTo>
                <a:cubicBezTo>
                  <a:pt x="5247" y="9316"/>
                  <a:pt x="5808" y="9877"/>
                  <a:pt x="6500" y="9877"/>
                </a:cubicBezTo>
                <a:cubicBezTo>
                  <a:pt x="7193" y="9877"/>
                  <a:pt x="7754" y="9316"/>
                  <a:pt x="7754" y="8623"/>
                </a:cubicBezTo>
                <a:cubicBezTo>
                  <a:pt x="7754" y="7931"/>
                  <a:pt x="7193" y="7369"/>
                  <a:pt x="6500" y="7369"/>
                </a:cubicBezTo>
                <a:close/>
                <a:moveTo>
                  <a:pt x="12685" y="2996"/>
                </a:moveTo>
                <a:cubicBezTo>
                  <a:pt x="10588" y="955"/>
                  <a:pt x="8341" y="0"/>
                  <a:pt x="6007" y="158"/>
                </a:cubicBezTo>
                <a:cubicBezTo>
                  <a:pt x="4646" y="250"/>
                  <a:pt x="3251" y="741"/>
                  <a:pt x="1974" y="1578"/>
                </a:cubicBezTo>
                <a:cubicBezTo>
                  <a:pt x="983" y="2227"/>
                  <a:pt x="362" y="2883"/>
                  <a:pt x="222" y="3061"/>
                </a:cubicBezTo>
                <a:cubicBezTo>
                  <a:pt x="0" y="3345"/>
                  <a:pt x="49" y="3756"/>
                  <a:pt x="333" y="3979"/>
                </a:cubicBezTo>
                <a:cubicBezTo>
                  <a:pt x="453" y="4072"/>
                  <a:pt x="595" y="4118"/>
                  <a:pt x="736" y="4118"/>
                </a:cubicBezTo>
                <a:cubicBezTo>
                  <a:pt x="929" y="4118"/>
                  <a:pt x="1121" y="4032"/>
                  <a:pt x="1249" y="3867"/>
                </a:cubicBezTo>
                <a:cubicBezTo>
                  <a:pt x="1338" y="3758"/>
                  <a:pt x="1877" y="3197"/>
                  <a:pt x="2725" y="2648"/>
                </a:cubicBezTo>
                <a:cubicBezTo>
                  <a:pt x="3487" y="2153"/>
                  <a:pt x="4699" y="1545"/>
                  <a:pt x="6139" y="1458"/>
                </a:cubicBezTo>
                <a:cubicBezTo>
                  <a:pt x="8071" y="1342"/>
                  <a:pt x="9968" y="2174"/>
                  <a:pt x="11774" y="3932"/>
                </a:cubicBezTo>
                <a:cubicBezTo>
                  <a:pt x="12033" y="4183"/>
                  <a:pt x="12446" y="4178"/>
                  <a:pt x="12698" y="3919"/>
                </a:cubicBezTo>
                <a:cubicBezTo>
                  <a:pt x="12949" y="3661"/>
                  <a:pt x="12944" y="3247"/>
                  <a:pt x="12685" y="2996"/>
                </a:cubicBezTo>
                <a:close/>
                <a:moveTo>
                  <a:pt x="6176" y="2448"/>
                </a:moveTo>
                <a:cubicBezTo>
                  <a:pt x="3712" y="2562"/>
                  <a:pt x="2061" y="4319"/>
                  <a:pt x="1755" y="4671"/>
                </a:cubicBezTo>
                <a:cubicBezTo>
                  <a:pt x="1518" y="4943"/>
                  <a:pt x="1547" y="5355"/>
                  <a:pt x="1819" y="5592"/>
                </a:cubicBezTo>
                <a:cubicBezTo>
                  <a:pt x="1943" y="5700"/>
                  <a:pt x="2095" y="5753"/>
                  <a:pt x="2247" y="5753"/>
                </a:cubicBezTo>
                <a:cubicBezTo>
                  <a:pt x="2430" y="5753"/>
                  <a:pt x="2611" y="5677"/>
                  <a:pt x="2740" y="5529"/>
                </a:cubicBezTo>
                <a:cubicBezTo>
                  <a:pt x="2890" y="5356"/>
                  <a:pt x="4263" y="3844"/>
                  <a:pt x="6236" y="3753"/>
                </a:cubicBezTo>
                <a:cubicBezTo>
                  <a:pt x="7581" y="3691"/>
                  <a:pt x="8937" y="4303"/>
                  <a:pt x="10267" y="5572"/>
                </a:cubicBezTo>
                <a:cubicBezTo>
                  <a:pt x="10528" y="5821"/>
                  <a:pt x="10942" y="5811"/>
                  <a:pt x="11191" y="5551"/>
                </a:cubicBezTo>
                <a:cubicBezTo>
                  <a:pt x="11440" y="5290"/>
                  <a:pt x="11430" y="4876"/>
                  <a:pt x="11169" y="4627"/>
                </a:cubicBezTo>
                <a:cubicBezTo>
                  <a:pt x="9571" y="3102"/>
                  <a:pt x="7891" y="2369"/>
                  <a:pt x="6176" y="2448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  <a:effectLst>
            <a:reflection blurRad="76200" stA="99000" endPos="21000" dir="5400000" sy="-100000" algn="bl" rotWithShape="0"/>
          </a:effectLst>
          <a:scene3d>
            <a:camera prst="orthographicFront">
              <a:rot lat="0" lon="21594000" rev="0"/>
            </a:camera>
            <a:lightRig rig="threePt" dir="t"/>
          </a:scene3d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09" name="Google Shape;352;p19"/>
          <p:cNvSpPr>
            <a:spLocks noChangeAspect="1"/>
          </p:cNvSpPr>
          <p:nvPr/>
        </p:nvSpPr>
        <p:spPr>
          <a:xfrm>
            <a:off x="840660" y="4321299"/>
            <a:ext cx="337420" cy="257983"/>
          </a:xfrm>
          <a:custGeom>
            <a:avLst/>
            <a:gdLst>
              <a:gd name="connsiteX0" fmla="*/ 341412 w 606933"/>
              <a:gd name="connsiteY0" fmla="*/ 429282 h 479774"/>
              <a:gd name="connsiteX1" fmla="*/ 341412 w 606933"/>
              <a:gd name="connsiteY1" fmla="*/ 454480 h 479774"/>
              <a:gd name="connsiteX2" fmla="*/ 366645 w 606933"/>
              <a:gd name="connsiteY2" fmla="*/ 454480 h 479774"/>
              <a:gd name="connsiteX3" fmla="*/ 366645 w 606933"/>
              <a:gd name="connsiteY3" fmla="*/ 429282 h 479774"/>
              <a:gd name="connsiteX4" fmla="*/ 290754 w 606933"/>
              <a:gd name="connsiteY4" fmla="*/ 429282 h 479774"/>
              <a:gd name="connsiteX5" fmla="*/ 290754 w 606933"/>
              <a:gd name="connsiteY5" fmla="*/ 454480 h 479774"/>
              <a:gd name="connsiteX6" fmla="*/ 316083 w 606933"/>
              <a:gd name="connsiteY6" fmla="*/ 454480 h 479774"/>
              <a:gd name="connsiteX7" fmla="*/ 316083 w 606933"/>
              <a:gd name="connsiteY7" fmla="*/ 429282 h 479774"/>
              <a:gd name="connsiteX8" fmla="*/ 240192 w 606933"/>
              <a:gd name="connsiteY8" fmla="*/ 429282 h 479774"/>
              <a:gd name="connsiteX9" fmla="*/ 240192 w 606933"/>
              <a:gd name="connsiteY9" fmla="*/ 454480 h 479774"/>
              <a:gd name="connsiteX10" fmla="*/ 265521 w 606933"/>
              <a:gd name="connsiteY10" fmla="*/ 454480 h 479774"/>
              <a:gd name="connsiteX11" fmla="*/ 265521 w 606933"/>
              <a:gd name="connsiteY11" fmla="*/ 429282 h 479774"/>
              <a:gd name="connsiteX12" fmla="*/ 0 w 606933"/>
              <a:gd name="connsiteY12" fmla="*/ 403987 h 479774"/>
              <a:gd name="connsiteX13" fmla="*/ 606933 w 606933"/>
              <a:gd name="connsiteY13" fmla="*/ 403987 h 479774"/>
              <a:gd name="connsiteX14" fmla="*/ 606933 w 606933"/>
              <a:gd name="connsiteY14" fmla="*/ 433032 h 479774"/>
              <a:gd name="connsiteX15" fmla="*/ 575826 w 606933"/>
              <a:gd name="connsiteY15" fmla="*/ 479774 h 479774"/>
              <a:gd name="connsiteX16" fmla="*/ 31108 w 606933"/>
              <a:gd name="connsiteY16" fmla="*/ 479774 h 479774"/>
              <a:gd name="connsiteX17" fmla="*/ 0 w 606933"/>
              <a:gd name="connsiteY17" fmla="*/ 433032 h 479774"/>
              <a:gd name="connsiteX18" fmla="*/ 413545 w 606933"/>
              <a:gd name="connsiteY18" fmla="*/ 92126 h 479774"/>
              <a:gd name="connsiteX19" fmla="*/ 395632 w 606933"/>
              <a:gd name="connsiteY19" fmla="*/ 109917 h 479774"/>
              <a:gd name="connsiteX20" fmla="*/ 475181 w 606933"/>
              <a:gd name="connsiteY20" fmla="*/ 189349 h 479774"/>
              <a:gd name="connsiteX21" fmla="*/ 395632 w 606933"/>
              <a:gd name="connsiteY21" fmla="*/ 268878 h 479774"/>
              <a:gd name="connsiteX22" fmla="*/ 413545 w 606933"/>
              <a:gd name="connsiteY22" fmla="*/ 286669 h 479774"/>
              <a:gd name="connsiteX23" fmla="*/ 511007 w 606933"/>
              <a:gd name="connsiteY23" fmla="*/ 189349 h 479774"/>
              <a:gd name="connsiteX24" fmla="*/ 193388 w 606933"/>
              <a:gd name="connsiteY24" fmla="*/ 92126 h 479774"/>
              <a:gd name="connsiteX25" fmla="*/ 95926 w 606933"/>
              <a:gd name="connsiteY25" fmla="*/ 189349 h 479774"/>
              <a:gd name="connsiteX26" fmla="*/ 193388 w 606933"/>
              <a:gd name="connsiteY26" fmla="*/ 286669 h 479774"/>
              <a:gd name="connsiteX27" fmla="*/ 211205 w 606933"/>
              <a:gd name="connsiteY27" fmla="*/ 268878 h 479774"/>
              <a:gd name="connsiteX28" fmla="*/ 131656 w 606933"/>
              <a:gd name="connsiteY28" fmla="*/ 189349 h 479774"/>
              <a:gd name="connsiteX29" fmla="*/ 211205 w 606933"/>
              <a:gd name="connsiteY29" fmla="*/ 109917 h 479774"/>
              <a:gd name="connsiteX30" fmla="*/ 342278 w 606933"/>
              <a:gd name="connsiteY30" fmla="*/ 58468 h 479774"/>
              <a:gd name="connsiteX31" fmla="*/ 241156 w 606933"/>
              <a:gd name="connsiteY31" fmla="*/ 310998 h 479774"/>
              <a:gd name="connsiteX32" fmla="*/ 264655 w 606933"/>
              <a:gd name="connsiteY32" fmla="*/ 320326 h 479774"/>
              <a:gd name="connsiteX33" fmla="*/ 365777 w 606933"/>
              <a:gd name="connsiteY33" fmla="*/ 67796 h 479774"/>
              <a:gd name="connsiteX34" fmla="*/ 25333 w 606933"/>
              <a:gd name="connsiteY34" fmla="*/ 0 h 479774"/>
              <a:gd name="connsiteX35" fmla="*/ 581600 w 606933"/>
              <a:gd name="connsiteY35" fmla="*/ 0 h 479774"/>
              <a:gd name="connsiteX36" fmla="*/ 581600 w 606933"/>
              <a:gd name="connsiteY36" fmla="*/ 378795 h 479774"/>
              <a:gd name="connsiteX37" fmla="*/ 25333 w 606933"/>
              <a:gd name="connsiteY37" fmla="*/ 378795 h 47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6933" h="479774">
                <a:moveTo>
                  <a:pt x="341412" y="429282"/>
                </a:moveTo>
                <a:lnTo>
                  <a:pt x="341412" y="454480"/>
                </a:lnTo>
                <a:lnTo>
                  <a:pt x="366645" y="454480"/>
                </a:lnTo>
                <a:lnTo>
                  <a:pt x="366645" y="429282"/>
                </a:lnTo>
                <a:close/>
                <a:moveTo>
                  <a:pt x="290754" y="429282"/>
                </a:moveTo>
                <a:lnTo>
                  <a:pt x="290754" y="454480"/>
                </a:lnTo>
                <a:lnTo>
                  <a:pt x="316083" y="454480"/>
                </a:lnTo>
                <a:lnTo>
                  <a:pt x="316083" y="429282"/>
                </a:lnTo>
                <a:close/>
                <a:moveTo>
                  <a:pt x="240192" y="429282"/>
                </a:moveTo>
                <a:lnTo>
                  <a:pt x="240192" y="454480"/>
                </a:lnTo>
                <a:lnTo>
                  <a:pt x="265521" y="454480"/>
                </a:lnTo>
                <a:lnTo>
                  <a:pt x="265521" y="429282"/>
                </a:lnTo>
                <a:close/>
                <a:moveTo>
                  <a:pt x="0" y="403987"/>
                </a:moveTo>
                <a:lnTo>
                  <a:pt x="606933" y="403987"/>
                </a:lnTo>
                <a:lnTo>
                  <a:pt x="606933" y="433032"/>
                </a:lnTo>
                <a:lnTo>
                  <a:pt x="575826" y="479774"/>
                </a:lnTo>
                <a:lnTo>
                  <a:pt x="31108" y="479774"/>
                </a:lnTo>
                <a:lnTo>
                  <a:pt x="0" y="433032"/>
                </a:lnTo>
                <a:close/>
                <a:moveTo>
                  <a:pt x="413545" y="92126"/>
                </a:moveTo>
                <a:lnTo>
                  <a:pt x="395632" y="109917"/>
                </a:lnTo>
                <a:lnTo>
                  <a:pt x="475181" y="189349"/>
                </a:lnTo>
                <a:lnTo>
                  <a:pt x="395632" y="268878"/>
                </a:lnTo>
                <a:lnTo>
                  <a:pt x="413545" y="286669"/>
                </a:lnTo>
                <a:lnTo>
                  <a:pt x="511007" y="189349"/>
                </a:lnTo>
                <a:close/>
                <a:moveTo>
                  <a:pt x="193388" y="92126"/>
                </a:moveTo>
                <a:lnTo>
                  <a:pt x="95926" y="189349"/>
                </a:lnTo>
                <a:lnTo>
                  <a:pt x="193388" y="286669"/>
                </a:lnTo>
                <a:lnTo>
                  <a:pt x="211205" y="268878"/>
                </a:lnTo>
                <a:lnTo>
                  <a:pt x="131656" y="189349"/>
                </a:lnTo>
                <a:lnTo>
                  <a:pt x="211205" y="109917"/>
                </a:lnTo>
                <a:close/>
                <a:moveTo>
                  <a:pt x="342278" y="58468"/>
                </a:moveTo>
                <a:lnTo>
                  <a:pt x="241156" y="310998"/>
                </a:lnTo>
                <a:lnTo>
                  <a:pt x="264655" y="320326"/>
                </a:lnTo>
                <a:lnTo>
                  <a:pt x="365777" y="67796"/>
                </a:lnTo>
                <a:close/>
                <a:moveTo>
                  <a:pt x="25333" y="0"/>
                </a:moveTo>
                <a:lnTo>
                  <a:pt x="581600" y="0"/>
                </a:lnTo>
                <a:lnTo>
                  <a:pt x="581600" y="378795"/>
                </a:lnTo>
                <a:lnTo>
                  <a:pt x="25333" y="378795"/>
                </a:lnTo>
                <a:close/>
              </a:path>
            </a:pathLst>
          </a:custGeom>
          <a:solidFill>
            <a:srgbClr val="2F3E82"/>
          </a:solidFill>
          <a:ln>
            <a:noFill/>
          </a:ln>
          <a:effectLst>
            <a:reflection blurRad="63500" stA="99000" endPos="22000" dir="5400000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215" name="图片 214" descr="文本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6" name="Google Shape;336;p19"/>
          <p:cNvSpPr/>
          <p:nvPr/>
        </p:nvSpPr>
        <p:spPr>
          <a:xfrm>
            <a:off x="814281" y="3093963"/>
            <a:ext cx="390177" cy="321846"/>
          </a:xfrm>
          <a:custGeom>
            <a:avLst/>
            <a:gdLst>
              <a:gd name="connsiteX0" fmla="*/ 357446 w 607639"/>
              <a:gd name="connsiteY0" fmla="*/ 330078 h 517527"/>
              <a:gd name="connsiteX1" fmla="*/ 357446 w 607639"/>
              <a:gd name="connsiteY1" fmla="*/ 383673 h 517527"/>
              <a:gd name="connsiteX2" fmla="*/ 500391 w 607639"/>
              <a:gd name="connsiteY2" fmla="*/ 383673 h 517527"/>
              <a:gd name="connsiteX3" fmla="*/ 500391 w 607639"/>
              <a:gd name="connsiteY3" fmla="*/ 330078 h 517527"/>
              <a:gd name="connsiteX4" fmla="*/ 151930 w 607639"/>
              <a:gd name="connsiteY4" fmla="*/ 285549 h 517527"/>
              <a:gd name="connsiteX5" fmla="*/ 151930 w 607639"/>
              <a:gd name="connsiteY5" fmla="*/ 330078 h 517527"/>
              <a:gd name="connsiteX6" fmla="*/ 107249 w 607639"/>
              <a:gd name="connsiteY6" fmla="*/ 330078 h 517527"/>
              <a:gd name="connsiteX7" fmla="*/ 107249 w 607639"/>
              <a:gd name="connsiteY7" fmla="*/ 383673 h 517527"/>
              <a:gd name="connsiteX8" fmla="*/ 151930 w 607639"/>
              <a:gd name="connsiteY8" fmla="*/ 383673 h 517527"/>
              <a:gd name="connsiteX9" fmla="*/ 151930 w 607639"/>
              <a:gd name="connsiteY9" fmla="*/ 428291 h 517527"/>
              <a:gd name="connsiteX10" fmla="*/ 205512 w 607639"/>
              <a:gd name="connsiteY10" fmla="*/ 428291 h 517527"/>
              <a:gd name="connsiteX11" fmla="*/ 205512 w 607639"/>
              <a:gd name="connsiteY11" fmla="*/ 383673 h 517527"/>
              <a:gd name="connsiteX12" fmla="*/ 250194 w 607639"/>
              <a:gd name="connsiteY12" fmla="*/ 383673 h 517527"/>
              <a:gd name="connsiteX13" fmla="*/ 250194 w 607639"/>
              <a:gd name="connsiteY13" fmla="*/ 330078 h 517527"/>
              <a:gd name="connsiteX14" fmla="*/ 205512 w 607639"/>
              <a:gd name="connsiteY14" fmla="*/ 330078 h 517527"/>
              <a:gd name="connsiteX15" fmla="*/ 205512 w 607639"/>
              <a:gd name="connsiteY15" fmla="*/ 285549 h 517527"/>
              <a:gd name="connsiteX16" fmla="*/ 35777 w 607639"/>
              <a:gd name="connsiteY16" fmla="*/ 196313 h 517527"/>
              <a:gd name="connsiteX17" fmla="*/ 571863 w 607639"/>
              <a:gd name="connsiteY17" fmla="*/ 196313 h 517527"/>
              <a:gd name="connsiteX18" fmla="*/ 571863 w 607639"/>
              <a:gd name="connsiteY18" fmla="*/ 517527 h 517527"/>
              <a:gd name="connsiteX19" fmla="*/ 35777 w 607639"/>
              <a:gd name="connsiteY19" fmla="*/ 517527 h 517527"/>
              <a:gd name="connsiteX20" fmla="*/ 80461 w 607639"/>
              <a:gd name="connsiteY20" fmla="*/ 0 h 517527"/>
              <a:gd name="connsiteX21" fmla="*/ 134042 w 607639"/>
              <a:gd name="connsiteY21" fmla="*/ 0 h 517527"/>
              <a:gd name="connsiteX22" fmla="*/ 134042 w 607639"/>
              <a:gd name="connsiteY22" fmla="*/ 71377 h 517527"/>
              <a:gd name="connsiteX23" fmla="*/ 473597 w 607639"/>
              <a:gd name="connsiteY23" fmla="*/ 71377 h 517527"/>
              <a:gd name="connsiteX24" fmla="*/ 473597 w 607639"/>
              <a:gd name="connsiteY24" fmla="*/ 0 h 517527"/>
              <a:gd name="connsiteX25" fmla="*/ 527178 w 607639"/>
              <a:gd name="connsiteY25" fmla="*/ 0 h 517527"/>
              <a:gd name="connsiteX26" fmla="*/ 527178 w 607639"/>
              <a:gd name="connsiteY26" fmla="*/ 71377 h 517527"/>
              <a:gd name="connsiteX27" fmla="*/ 607639 w 607639"/>
              <a:gd name="connsiteY27" fmla="*/ 71377 h 517527"/>
              <a:gd name="connsiteX28" fmla="*/ 607639 w 607639"/>
              <a:gd name="connsiteY28" fmla="*/ 142754 h 517527"/>
              <a:gd name="connsiteX29" fmla="*/ 0 w 607639"/>
              <a:gd name="connsiteY29" fmla="*/ 142754 h 517527"/>
              <a:gd name="connsiteX30" fmla="*/ 0 w 607639"/>
              <a:gd name="connsiteY30" fmla="*/ 71377 h 517527"/>
              <a:gd name="connsiteX31" fmla="*/ 80461 w 607639"/>
              <a:gd name="connsiteY31" fmla="*/ 71377 h 51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639" h="517527">
                <a:moveTo>
                  <a:pt x="357446" y="330078"/>
                </a:moveTo>
                <a:lnTo>
                  <a:pt x="357446" y="383673"/>
                </a:lnTo>
                <a:lnTo>
                  <a:pt x="500391" y="383673"/>
                </a:lnTo>
                <a:lnTo>
                  <a:pt x="500391" y="330078"/>
                </a:lnTo>
                <a:close/>
                <a:moveTo>
                  <a:pt x="151930" y="285549"/>
                </a:moveTo>
                <a:lnTo>
                  <a:pt x="151930" y="330078"/>
                </a:lnTo>
                <a:lnTo>
                  <a:pt x="107249" y="330078"/>
                </a:lnTo>
                <a:lnTo>
                  <a:pt x="107249" y="383673"/>
                </a:lnTo>
                <a:lnTo>
                  <a:pt x="151930" y="383673"/>
                </a:lnTo>
                <a:lnTo>
                  <a:pt x="151930" y="428291"/>
                </a:lnTo>
                <a:lnTo>
                  <a:pt x="205512" y="428291"/>
                </a:lnTo>
                <a:lnTo>
                  <a:pt x="205512" y="383673"/>
                </a:lnTo>
                <a:lnTo>
                  <a:pt x="250194" y="383673"/>
                </a:lnTo>
                <a:lnTo>
                  <a:pt x="250194" y="330078"/>
                </a:lnTo>
                <a:lnTo>
                  <a:pt x="205512" y="330078"/>
                </a:lnTo>
                <a:lnTo>
                  <a:pt x="205512" y="285549"/>
                </a:lnTo>
                <a:close/>
                <a:moveTo>
                  <a:pt x="35777" y="196313"/>
                </a:moveTo>
                <a:lnTo>
                  <a:pt x="571863" y="196313"/>
                </a:lnTo>
                <a:lnTo>
                  <a:pt x="571863" y="517527"/>
                </a:lnTo>
                <a:lnTo>
                  <a:pt x="35777" y="517527"/>
                </a:lnTo>
                <a:close/>
                <a:moveTo>
                  <a:pt x="80461" y="0"/>
                </a:moveTo>
                <a:lnTo>
                  <a:pt x="134042" y="0"/>
                </a:lnTo>
                <a:lnTo>
                  <a:pt x="134042" y="71377"/>
                </a:lnTo>
                <a:lnTo>
                  <a:pt x="473597" y="71377"/>
                </a:lnTo>
                <a:lnTo>
                  <a:pt x="473597" y="0"/>
                </a:lnTo>
                <a:lnTo>
                  <a:pt x="527178" y="0"/>
                </a:lnTo>
                <a:lnTo>
                  <a:pt x="527178" y="71377"/>
                </a:lnTo>
                <a:lnTo>
                  <a:pt x="607639" y="71377"/>
                </a:lnTo>
                <a:lnTo>
                  <a:pt x="607639" y="142754"/>
                </a:lnTo>
                <a:lnTo>
                  <a:pt x="0" y="142754"/>
                </a:lnTo>
                <a:lnTo>
                  <a:pt x="0" y="71377"/>
                </a:lnTo>
                <a:lnTo>
                  <a:pt x="80461" y="71377"/>
                </a:lnTo>
                <a:close/>
              </a:path>
            </a:pathLst>
          </a:custGeom>
          <a:solidFill>
            <a:srgbClr val="2F3E82"/>
          </a:solidFill>
          <a:ln>
            <a:noFill/>
          </a:ln>
          <a:effectLst>
            <a:reflection blurRad="88900" stA="99000" endPos="29000" dir="5400000" sy="-100000" algn="bl" rotWithShape="0"/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buClr>
                <a:srgbClr val="000000"/>
              </a:buClr>
            </a:pPr>
            <a:endParaRPr sz="1865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24" name="iconfont-10517-5127345"/>
          <p:cNvSpPr/>
          <p:nvPr/>
        </p:nvSpPr>
        <p:spPr>
          <a:xfrm>
            <a:off x="833386" y="5306861"/>
            <a:ext cx="371914" cy="400110"/>
          </a:xfrm>
          <a:custGeom>
            <a:avLst/>
            <a:gdLst>
              <a:gd name="T0" fmla="*/ 9029 w 9600"/>
              <a:gd name="T1" fmla="*/ 712 h 9975"/>
              <a:gd name="T2" fmla="*/ 8745 w 9600"/>
              <a:gd name="T3" fmla="*/ 418 h 9975"/>
              <a:gd name="T4" fmla="*/ 6241 w 9600"/>
              <a:gd name="T5" fmla="*/ 907 h 9975"/>
              <a:gd name="T6" fmla="*/ 3359 w 9600"/>
              <a:gd name="T7" fmla="*/ 907 h 9975"/>
              <a:gd name="T8" fmla="*/ 855 w 9600"/>
              <a:gd name="T9" fmla="*/ 418 h 9975"/>
              <a:gd name="T10" fmla="*/ 571 w 9600"/>
              <a:gd name="T11" fmla="*/ 711 h 9975"/>
              <a:gd name="T12" fmla="*/ 473 w 9600"/>
              <a:gd name="T13" fmla="*/ 2922 h 9975"/>
              <a:gd name="T14" fmla="*/ 0 w 9600"/>
              <a:gd name="T15" fmla="*/ 4641 h 9975"/>
              <a:gd name="T16" fmla="*/ 2834 w 9600"/>
              <a:gd name="T17" fmla="*/ 7719 h 9975"/>
              <a:gd name="T18" fmla="*/ 2671 w 9600"/>
              <a:gd name="T19" fmla="*/ 8301 h 9975"/>
              <a:gd name="T20" fmla="*/ 2667 w 9600"/>
              <a:gd name="T21" fmla="*/ 8374 h 9975"/>
              <a:gd name="T22" fmla="*/ 2667 w 9600"/>
              <a:gd name="T23" fmla="*/ 8857 h 9975"/>
              <a:gd name="T24" fmla="*/ 1977 w 9600"/>
              <a:gd name="T25" fmla="*/ 8530 h 9975"/>
              <a:gd name="T26" fmla="*/ 0 w 9600"/>
              <a:gd name="T27" fmla="*/ 7307 h 9975"/>
              <a:gd name="T28" fmla="*/ 0 w 9600"/>
              <a:gd name="T29" fmla="*/ 8374 h 9975"/>
              <a:gd name="T30" fmla="*/ 1223 w 9600"/>
              <a:gd name="T31" fmla="*/ 9284 h 9975"/>
              <a:gd name="T32" fmla="*/ 3140 w 9600"/>
              <a:gd name="T33" fmla="*/ 9975 h 9975"/>
              <a:gd name="T34" fmla="*/ 3222 w 9600"/>
              <a:gd name="T35" fmla="*/ 9973 h 9975"/>
              <a:gd name="T36" fmla="*/ 3733 w 9600"/>
              <a:gd name="T37" fmla="*/ 9441 h 9975"/>
              <a:gd name="T38" fmla="*/ 3733 w 9600"/>
              <a:gd name="T39" fmla="*/ 8415 h 9975"/>
              <a:gd name="T40" fmla="*/ 4083 w 9600"/>
              <a:gd name="T41" fmla="*/ 7710 h 9975"/>
              <a:gd name="T42" fmla="*/ 4242 w 9600"/>
              <a:gd name="T43" fmla="*/ 7150 h 9975"/>
              <a:gd name="T44" fmla="*/ 3794 w 9600"/>
              <a:gd name="T45" fmla="*/ 6778 h 9975"/>
              <a:gd name="T46" fmla="*/ 1067 w 9600"/>
              <a:gd name="T47" fmla="*/ 4641 h 9975"/>
              <a:gd name="T48" fmla="*/ 1461 w 9600"/>
              <a:gd name="T49" fmla="*/ 3400 h 9975"/>
              <a:gd name="T50" fmla="*/ 1561 w 9600"/>
              <a:gd name="T51" fmla="*/ 2840 h 9975"/>
              <a:gd name="T52" fmla="*/ 1480 w 9600"/>
              <a:gd name="T53" fmla="*/ 1370 h 9975"/>
              <a:gd name="T54" fmla="*/ 2901 w 9600"/>
              <a:gd name="T55" fmla="*/ 1882 h 9975"/>
              <a:gd name="T56" fmla="*/ 3200 w 9600"/>
              <a:gd name="T57" fmla="*/ 1974 h 9975"/>
              <a:gd name="T58" fmla="*/ 6400 w 9600"/>
              <a:gd name="T59" fmla="*/ 1974 h 9975"/>
              <a:gd name="T60" fmla="*/ 6699 w 9600"/>
              <a:gd name="T61" fmla="*/ 1882 h 9975"/>
              <a:gd name="T62" fmla="*/ 8120 w 9600"/>
              <a:gd name="T63" fmla="*/ 1368 h 9975"/>
              <a:gd name="T64" fmla="*/ 8040 w 9600"/>
              <a:gd name="T65" fmla="*/ 2839 h 9975"/>
              <a:gd name="T66" fmla="*/ 8140 w 9600"/>
              <a:gd name="T67" fmla="*/ 3401 h 9975"/>
              <a:gd name="T68" fmla="*/ 8533 w 9600"/>
              <a:gd name="T69" fmla="*/ 4641 h 9975"/>
              <a:gd name="T70" fmla="*/ 5807 w 9600"/>
              <a:gd name="T71" fmla="*/ 6777 h 9975"/>
              <a:gd name="T72" fmla="*/ 5357 w 9600"/>
              <a:gd name="T73" fmla="*/ 7150 h 9975"/>
              <a:gd name="T74" fmla="*/ 5518 w 9600"/>
              <a:gd name="T75" fmla="*/ 7711 h 9975"/>
              <a:gd name="T76" fmla="*/ 5867 w 9600"/>
              <a:gd name="T77" fmla="*/ 8374 h 9975"/>
              <a:gd name="T78" fmla="*/ 5867 w 9600"/>
              <a:gd name="T79" fmla="*/ 9974 h 9975"/>
              <a:gd name="T80" fmla="*/ 6933 w 9600"/>
              <a:gd name="T81" fmla="*/ 9974 h 9975"/>
              <a:gd name="T82" fmla="*/ 6933 w 9600"/>
              <a:gd name="T83" fmla="*/ 8374 h 9975"/>
              <a:gd name="T84" fmla="*/ 6811 w 9600"/>
              <a:gd name="T85" fmla="*/ 7710 h 9975"/>
              <a:gd name="T86" fmla="*/ 9600 w 9600"/>
              <a:gd name="T87" fmla="*/ 4641 h 9975"/>
              <a:gd name="T88" fmla="*/ 9128 w 9600"/>
              <a:gd name="T89" fmla="*/ 2922 h 9975"/>
              <a:gd name="T90" fmla="*/ 9029 w 9600"/>
              <a:gd name="T91" fmla="*/ 712 h 9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600" h="9975">
                <a:moveTo>
                  <a:pt x="9029" y="712"/>
                </a:moveTo>
                <a:cubicBezTo>
                  <a:pt x="8977" y="580"/>
                  <a:pt x="8875" y="474"/>
                  <a:pt x="8745" y="418"/>
                </a:cubicBezTo>
                <a:cubicBezTo>
                  <a:pt x="8636" y="371"/>
                  <a:pt x="7674" y="1"/>
                  <a:pt x="6241" y="907"/>
                </a:cubicBezTo>
                <a:lnTo>
                  <a:pt x="3359" y="907"/>
                </a:lnTo>
                <a:cubicBezTo>
                  <a:pt x="1924" y="0"/>
                  <a:pt x="963" y="371"/>
                  <a:pt x="855" y="418"/>
                </a:cubicBezTo>
                <a:cubicBezTo>
                  <a:pt x="725" y="474"/>
                  <a:pt x="623" y="580"/>
                  <a:pt x="571" y="711"/>
                </a:cubicBezTo>
                <a:cubicBezTo>
                  <a:pt x="243" y="1539"/>
                  <a:pt x="345" y="2417"/>
                  <a:pt x="473" y="2922"/>
                </a:cubicBezTo>
                <a:cubicBezTo>
                  <a:pt x="78" y="3449"/>
                  <a:pt x="0" y="3938"/>
                  <a:pt x="0" y="4641"/>
                </a:cubicBezTo>
                <a:cubicBezTo>
                  <a:pt x="0" y="6864"/>
                  <a:pt x="1589" y="7489"/>
                  <a:pt x="2834" y="7719"/>
                </a:cubicBezTo>
                <a:cubicBezTo>
                  <a:pt x="2755" y="7905"/>
                  <a:pt x="2701" y="8101"/>
                  <a:pt x="2671" y="8301"/>
                </a:cubicBezTo>
                <a:cubicBezTo>
                  <a:pt x="2668" y="8325"/>
                  <a:pt x="2667" y="8350"/>
                  <a:pt x="2667" y="8374"/>
                </a:cubicBezTo>
                <a:lnTo>
                  <a:pt x="2667" y="8857"/>
                </a:lnTo>
                <a:cubicBezTo>
                  <a:pt x="2423" y="8805"/>
                  <a:pt x="2154" y="8707"/>
                  <a:pt x="1977" y="8530"/>
                </a:cubicBezTo>
                <a:cubicBezTo>
                  <a:pt x="1376" y="7929"/>
                  <a:pt x="754" y="7307"/>
                  <a:pt x="0" y="7307"/>
                </a:cubicBezTo>
                <a:lnTo>
                  <a:pt x="0" y="8374"/>
                </a:lnTo>
                <a:cubicBezTo>
                  <a:pt x="313" y="8374"/>
                  <a:pt x="817" y="8879"/>
                  <a:pt x="1223" y="9284"/>
                </a:cubicBezTo>
                <a:cubicBezTo>
                  <a:pt x="1861" y="9922"/>
                  <a:pt x="2836" y="9975"/>
                  <a:pt x="3140" y="9975"/>
                </a:cubicBezTo>
                <a:cubicBezTo>
                  <a:pt x="3179" y="9975"/>
                  <a:pt x="3207" y="9974"/>
                  <a:pt x="3222" y="9973"/>
                </a:cubicBezTo>
                <a:cubicBezTo>
                  <a:pt x="3508" y="9962"/>
                  <a:pt x="3733" y="9727"/>
                  <a:pt x="3733" y="9441"/>
                </a:cubicBezTo>
                <a:lnTo>
                  <a:pt x="3733" y="8415"/>
                </a:lnTo>
                <a:cubicBezTo>
                  <a:pt x="3787" y="8105"/>
                  <a:pt x="3986" y="7794"/>
                  <a:pt x="4083" y="7710"/>
                </a:cubicBezTo>
                <a:cubicBezTo>
                  <a:pt x="4242" y="7571"/>
                  <a:pt x="4305" y="7352"/>
                  <a:pt x="4242" y="7150"/>
                </a:cubicBezTo>
                <a:cubicBezTo>
                  <a:pt x="4179" y="6948"/>
                  <a:pt x="4004" y="6802"/>
                  <a:pt x="3794" y="6778"/>
                </a:cubicBezTo>
                <a:cubicBezTo>
                  <a:pt x="2067" y="6581"/>
                  <a:pt x="1067" y="6168"/>
                  <a:pt x="1067" y="4641"/>
                </a:cubicBezTo>
                <a:cubicBezTo>
                  <a:pt x="1067" y="3977"/>
                  <a:pt x="1137" y="3756"/>
                  <a:pt x="1461" y="3400"/>
                </a:cubicBezTo>
                <a:cubicBezTo>
                  <a:pt x="1599" y="3248"/>
                  <a:pt x="1637" y="3030"/>
                  <a:pt x="1561" y="2840"/>
                </a:cubicBezTo>
                <a:cubicBezTo>
                  <a:pt x="1501" y="2691"/>
                  <a:pt x="1326" y="2021"/>
                  <a:pt x="1480" y="1370"/>
                </a:cubicBezTo>
                <a:cubicBezTo>
                  <a:pt x="1738" y="1351"/>
                  <a:pt x="2229" y="1427"/>
                  <a:pt x="2901" y="1882"/>
                </a:cubicBezTo>
                <a:cubicBezTo>
                  <a:pt x="2989" y="1942"/>
                  <a:pt x="3093" y="1974"/>
                  <a:pt x="3200" y="1974"/>
                </a:cubicBezTo>
                <a:lnTo>
                  <a:pt x="6400" y="1974"/>
                </a:lnTo>
                <a:cubicBezTo>
                  <a:pt x="6507" y="1974"/>
                  <a:pt x="6611" y="1942"/>
                  <a:pt x="6699" y="1882"/>
                </a:cubicBezTo>
                <a:cubicBezTo>
                  <a:pt x="7374" y="1426"/>
                  <a:pt x="7861" y="1360"/>
                  <a:pt x="8120" y="1368"/>
                </a:cubicBezTo>
                <a:cubicBezTo>
                  <a:pt x="8274" y="2021"/>
                  <a:pt x="8100" y="2690"/>
                  <a:pt x="8040" y="2839"/>
                </a:cubicBezTo>
                <a:cubicBezTo>
                  <a:pt x="7962" y="3030"/>
                  <a:pt x="8001" y="3249"/>
                  <a:pt x="8140" y="3401"/>
                </a:cubicBezTo>
                <a:cubicBezTo>
                  <a:pt x="8463" y="3755"/>
                  <a:pt x="8533" y="3975"/>
                  <a:pt x="8533" y="4641"/>
                </a:cubicBezTo>
                <a:cubicBezTo>
                  <a:pt x="8533" y="6173"/>
                  <a:pt x="7534" y="6585"/>
                  <a:pt x="5807" y="6777"/>
                </a:cubicBezTo>
                <a:cubicBezTo>
                  <a:pt x="5597" y="6801"/>
                  <a:pt x="5420" y="6947"/>
                  <a:pt x="5357" y="7150"/>
                </a:cubicBezTo>
                <a:cubicBezTo>
                  <a:pt x="5295" y="7352"/>
                  <a:pt x="5358" y="7573"/>
                  <a:pt x="5518" y="7711"/>
                </a:cubicBezTo>
                <a:cubicBezTo>
                  <a:pt x="5766" y="7924"/>
                  <a:pt x="5867" y="8117"/>
                  <a:pt x="5867" y="8374"/>
                </a:cubicBezTo>
                <a:lnTo>
                  <a:pt x="5867" y="9974"/>
                </a:lnTo>
                <a:lnTo>
                  <a:pt x="6933" y="9974"/>
                </a:lnTo>
                <a:lnTo>
                  <a:pt x="6933" y="8374"/>
                </a:lnTo>
                <a:cubicBezTo>
                  <a:pt x="6933" y="8119"/>
                  <a:pt x="6884" y="7898"/>
                  <a:pt x="6811" y="7710"/>
                </a:cubicBezTo>
                <a:cubicBezTo>
                  <a:pt x="8024" y="7471"/>
                  <a:pt x="9600" y="6820"/>
                  <a:pt x="9600" y="4641"/>
                </a:cubicBezTo>
                <a:cubicBezTo>
                  <a:pt x="9600" y="3936"/>
                  <a:pt x="9522" y="3447"/>
                  <a:pt x="9128" y="2922"/>
                </a:cubicBezTo>
                <a:cubicBezTo>
                  <a:pt x="9255" y="2417"/>
                  <a:pt x="9356" y="1540"/>
                  <a:pt x="9029" y="712"/>
                </a:cubicBezTo>
                <a:close/>
              </a:path>
            </a:pathLst>
          </a:custGeom>
          <a:solidFill>
            <a:srgbClr val="2F3E82"/>
          </a:solidFill>
          <a:ln>
            <a:noFill/>
          </a:ln>
          <a:effectLst>
            <a:reflection blurRad="76200" stA="99000" endPos="21000" dir="5400000" sy="-100000" algn="bl" rotWithShape="0"/>
          </a:effectLst>
          <a:scene3d>
            <a:camera prst="orthographicFront">
              <a:rot lat="0" lon="21594000" rev="0"/>
            </a:camera>
            <a:lightRig rig="threePt" dir="t"/>
          </a:scene3d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lang="en-US" sz="1865" kern="0" dirty="0">
              <a:solidFill>
                <a:srgbClr val="000000"/>
              </a:solidFill>
              <a:cs typeface="+mn-ea"/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7103588" y="2177012"/>
            <a:ext cx="3526554" cy="3473224"/>
            <a:chOff x="7103588" y="2177012"/>
            <a:chExt cx="3526554" cy="3473224"/>
          </a:xfrm>
        </p:grpSpPr>
        <p:grpSp>
          <p:nvGrpSpPr>
            <p:cNvPr id="166" name="Group 9"/>
            <p:cNvGrpSpPr/>
            <p:nvPr/>
          </p:nvGrpSpPr>
          <p:grpSpPr>
            <a:xfrm>
              <a:off x="7103588" y="2177012"/>
              <a:ext cx="3526554" cy="3473224"/>
              <a:chOff x="7392277" y="2017855"/>
              <a:chExt cx="3526554" cy="3473224"/>
            </a:xfrm>
          </p:grpSpPr>
          <p:sp>
            <p:nvSpPr>
              <p:cNvPr id="167" name="Google Shape;330;p19"/>
              <p:cNvSpPr/>
              <p:nvPr/>
            </p:nvSpPr>
            <p:spPr>
              <a:xfrm>
                <a:off x="8613552" y="2499941"/>
                <a:ext cx="390518" cy="1547095"/>
              </a:xfrm>
              <a:custGeom>
                <a:avLst/>
                <a:gdLst/>
                <a:ahLst/>
                <a:cxnLst/>
                <a:rect l="l" t="t" r="r" b="b"/>
                <a:pathLst>
                  <a:path w="20335" h="80560" extrusionOk="0">
                    <a:moveTo>
                      <a:pt x="185" y="0"/>
                    </a:moveTo>
                    <a:lnTo>
                      <a:pt x="0" y="51279"/>
                    </a:lnTo>
                    <a:lnTo>
                      <a:pt x="20038" y="80560"/>
                    </a:lnTo>
                    <a:lnTo>
                      <a:pt x="20334" y="29429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3040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8" name="Google Shape;331;p19"/>
              <p:cNvSpPr/>
              <p:nvPr/>
            </p:nvSpPr>
            <p:spPr>
              <a:xfrm>
                <a:off x="8992604" y="3035202"/>
                <a:ext cx="544575" cy="1018152"/>
              </a:xfrm>
              <a:custGeom>
                <a:avLst/>
                <a:gdLst/>
                <a:ahLst/>
                <a:cxnLst/>
                <a:rect l="l" t="t" r="r" b="b"/>
                <a:pathLst>
                  <a:path w="28357" h="53017" extrusionOk="0">
                    <a:moveTo>
                      <a:pt x="10463" y="0"/>
                    </a:moveTo>
                    <a:cubicBezTo>
                      <a:pt x="9871" y="0"/>
                      <a:pt x="9243" y="148"/>
                      <a:pt x="8614" y="148"/>
                    </a:cubicBezTo>
                    <a:lnTo>
                      <a:pt x="8023" y="148"/>
                    </a:lnTo>
                    <a:cubicBezTo>
                      <a:pt x="7542" y="148"/>
                      <a:pt x="7099" y="333"/>
                      <a:pt x="6618" y="333"/>
                    </a:cubicBezTo>
                    <a:lnTo>
                      <a:pt x="6027" y="333"/>
                    </a:lnTo>
                    <a:cubicBezTo>
                      <a:pt x="5250" y="481"/>
                      <a:pt x="4622" y="481"/>
                      <a:pt x="3993" y="629"/>
                    </a:cubicBezTo>
                    <a:lnTo>
                      <a:pt x="3697" y="629"/>
                    </a:lnTo>
                    <a:cubicBezTo>
                      <a:pt x="2921" y="776"/>
                      <a:pt x="2329" y="924"/>
                      <a:pt x="1553" y="924"/>
                    </a:cubicBezTo>
                    <a:cubicBezTo>
                      <a:pt x="1405" y="924"/>
                      <a:pt x="1405" y="1072"/>
                      <a:pt x="1220" y="1072"/>
                    </a:cubicBezTo>
                    <a:cubicBezTo>
                      <a:pt x="925" y="1072"/>
                      <a:pt x="629" y="1072"/>
                      <a:pt x="296" y="1257"/>
                    </a:cubicBezTo>
                    <a:lnTo>
                      <a:pt x="0" y="52388"/>
                    </a:lnTo>
                    <a:cubicBezTo>
                      <a:pt x="481" y="52388"/>
                      <a:pt x="925" y="52240"/>
                      <a:pt x="1405" y="52240"/>
                    </a:cubicBezTo>
                    <a:cubicBezTo>
                      <a:pt x="1997" y="52092"/>
                      <a:pt x="2773" y="51907"/>
                      <a:pt x="3549" y="51759"/>
                    </a:cubicBezTo>
                    <a:lnTo>
                      <a:pt x="3845" y="51759"/>
                    </a:lnTo>
                    <a:cubicBezTo>
                      <a:pt x="4474" y="51759"/>
                      <a:pt x="5102" y="51611"/>
                      <a:pt x="5842" y="51611"/>
                    </a:cubicBezTo>
                    <a:cubicBezTo>
                      <a:pt x="6027" y="51611"/>
                      <a:pt x="6174" y="51463"/>
                      <a:pt x="6470" y="51463"/>
                    </a:cubicBezTo>
                    <a:lnTo>
                      <a:pt x="7690" y="51463"/>
                    </a:lnTo>
                    <a:cubicBezTo>
                      <a:pt x="8023" y="51315"/>
                      <a:pt x="8171" y="51315"/>
                      <a:pt x="8467" y="51315"/>
                    </a:cubicBezTo>
                    <a:lnTo>
                      <a:pt x="10315" y="51315"/>
                    </a:lnTo>
                    <a:cubicBezTo>
                      <a:pt x="11091" y="51168"/>
                      <a:pt x="11720" y="51168"/>
                      <a:pt x="12312" y="51168"/>
                    </a:cubicBezTo>
                    <a:lnTo>
                      <a:pt x="14160" y="51168"/>
                    </a:lnTo>
                    <a:cubicBezTo>
                      <a:pt x="14493" y="51168"/>
                      <a:pt x="14641" y="51315"/>
                      <a:pt x="14936" y="51315"/>
                    </a:cubicBezTo>
                    <a:lnTo>
                      <a:pt x="16785" y="51315"/>
                    </a:lnTo>
                    <a:cubicBezTo>
                      <a:pt x="17118" y="51315"/>
                      <a:pt x="17561" y="51315"/>
                      <a:pt x="17857" y="51463"/>
                    </a:cubicBezTo>
                    <a:lnTo>
                      <a:pt x="18634" y="51463"/>
                    </a:lnTo>
                    <a:cubicBezTo>
                      <a:pt x="18966" y="51463"/>
                      <a:pt x="19410" y="51611"/>
                      <a:pt x="19706" y="51611"/>
                    </a:cubicBezTo>
                    <a:lnTo>
                      <a:pt x="20482" y="51611"/>
                    </a:lnTo>
                    <a:cubicBezTo>
                      <a:pt x="20815" y="51759"/>
                      <a:pt x="21111" y="51759"/>
                      <a:pt x="21554" y="51759"/>
                    </a:cubicBezTo>
                    <a:cubicBezTo>
                      <a:pt x="21739" y="51759"/>
                      <a:pt x="22035" y="51907"/>
                      <a:pt x="22331" y="51907"/>
                    </a:cubicBezTo>
                    <a:cubicBezTo>
                      <a:pt x="22663" y="51907"/>
                      <a:pt x="22959" y="52092"/>
                      <a:pt x="23403" y="52092"/>
                    </a:cubicBezTo>
                    <a:cubicBezTo>
                      <a:pt x="23735" y="52092"/>
                      <a:pt x="23883" y="52240"/>
                      <a:pt x="24179" y="52240"/>
                    </a:cubicBezTo>
                    <a:cubicBezTo>
                      <a:pt x="24512" y="52240"/>
                      <a:pt x="24955" y="52388"/>
                      <a:pt x="25251" y="52388"/>
                    </a:cubicBezTo>
                    <a:cubicBezTo>
                      <a:pt x="25436" y="52535"/>
                      <a:pt x="25732" y="52535"/>
                      <a:pt x="26028" y="52535"/>
                    </a:cubicBezTo>
                    <a:cubicBezTo>
                      <a:pt x="26656" y="52683"/>
                      <a:pt x="27433" y="52831"/>
                      <a:pt x="28209" y="53016"/>
                    </a:cubicBezTo>
                    <a:lnTo>
                      <a:pt x="28357" y="1849"/>
                    </a:lnTo>
                    <a:cubicBezTo>
                      <a:pt x="27580" y="1701"/>
                      <a:pt x="26952" y="1553"/>
                      <a:pt x="26176" y="1405"/>
                    </a:cubicBezTo>
                    <a:lnTo>
                      <a:pt x="25880" y="1405"/>
                    </a:lnTo>
                    <a:cubicBezTo>
                      <a:pt x="25732" y="1257"/>
                      <a:pt x="25584" y="1257"/>
                      <a:pt x="25436" y="1257"/>
                    </a:cubicBezTo>
                    <a:cubicBezTo>
                      <a:pt x="25103" y="1072"/>
                      <a:pt x="24660" y="1072"/>
                      <a:pt x="24327" y="1072"/>
                    </a:cubicBezTo>
                    <a:cubicBezTo>
                      <a:pt x="24031" y="924"/>
                      <a:pt x="23883" y="924"/>
                      <a:pt x="23588" y="924"/>
                    </a:cubicBezTo>
                    <a:cubicBezTo>
                      <a:pt x="23255" y="776"/>
                      <a:pt x="22811" y="776"/>
                      <a:pt x="22478" y="776"/>
                    </a:cubicBezTo>
                    <a:cubicBezTo>
                      <a:pt x="22331" y="776"/>
                      <a:pt x="22183" y="629"/>
                      <a:pt x="22035" y="629"/>
                    </a:cubicBezTo>
                    <a:lnTo>
                      <a:pt x="21739" y="629"/>
                    </a:lnTo>
                    <a:cubicBezTo>
                      <a:pt x="21406" y="629"/>
                      <a:pt x="20963" y="481"/>
                      <a:pt x="20630" y="481"/>
                    </a:cubicBezTo>
                    <a:cubicBezTo>
                      <a:pt x="20334" y="481"/>
                      <a:pt x="20186" y="481"/>
                      <a:pt x="19891" y="333"/>
                    </a:cubicBezTo>
                    <a:lnTo>
                      <a:pt x="18781" y="333"/>
                    </a:lnTo>
                    <a:cubicBezTo>
                      <a:pt x="18634" y="333"/>
                      <a:pt x="18486" y="333"/>
                      <a:pt x="18338" y="148"/>
                    </a:cubicBezTo>
                    <a:lnTo>
                      <a:pt x="16193" y="148"/>
                    </a:lnTo>
                    <a:cubicBezTo>
                      <a:pt x="15861" y="0"/>
                      <a:pt x="15417" y="0"/>
                      <a:pt x="15084" y="0"/>
                    </a:cubicBezTo>
                    <a:close/>
                  </a:path>
                </a:pathLst>
              </a:custGeom>
              <a:solidFill>
                <a:srgbClr val="3040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9" name="Google Shape;332;p19"/>
              <p:cNvSpPr/>
              <p:nvPr/>
            </p:nvSpPr>
            <p:spPr>
              <a:xfrm>
                <a:off x="8611343" y="2436047"/>
                <a:ext cx="1339765" cy="640423"/>
              </a:xfrm>
              <a:custGeom>
                <a:avLst/>
                <a:gdLst/>
                <a:ahLst/>
                <a:cxnLst/>
                <a:rect l="l" t="t" r="r" b="b"/>
                <a:pathLst>
                  <a:path w="69764" h="33348" extrusionOk="0">
                    <a:moveTo>
                      <a:pt x="32337" y="1"/>
                    </a:moveTo>
                    <a:cubicBezTo>
                      <a:pt x="21227" y="1"/>
                      <a:pt x="10286" y="1152"/>
                      <a:pt x="0" y="3327"/>
                    </a:cubicBezTo>
                    <a:lnTo>
                      <a:pt x="20149" y="32756"/>
                    </a:lnTo>
                    <a:cubicBezTo>
                      <a:pt x="24221" y="31969"/>
                      <a:pt x="28554" y="31546"/>
                      <a:pt x="32950" y="31546"/>
                    </a:cubicBezTo>
                    <a:cubicBezTo>
                      <a:pt x="38055" y="31546"/>
                      <a:pt x="43244" y="32116"/>
                      <a:pt x="48210" y="33348"/>
                    </a:cubicBezTo>
                    <a:lnTo>
                      <a:pt x="69764" y="4547"/>
                    </a:lnTo>
                    <a:cubicBezTo>
                      <a:pt x="57534" y="1456"/>
                      <a:pt x="44829" y="1"/>
                      <a:pt x="32337" y="1"/>
                    </a:cubicBezTo>
                    <a:close/>
                  </a:path>
                </a:pathLst>
              </a:custGeom>
              <a:solidFill>
                <a:srgbClr val="3F54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0" name="Google Shape;336;p19"/>
              <p:cNvSpPr/>
              <p:nvPr/>
            </p:nvSpPr>
            <p:spPr>
              <a:xfrm>
                <a:off x="9081689" y="2531824"/>
                <a:ext cx="390177" cy="355697"/>
              </a:xfrm>
              <a:custGeom>
                <a:avLst/>
                <a:gdLst>
                  <a:gd name="connsiteX0" fmla="*/ 357446 w 607639"/>
                  <a:gd name="connsiteY0" fmla="*/ 330078 h 517527"/>
                  <a:gd name="connsiteX1" fmla="*/ 357446 w 607639"/>
                  <a:gd name="connsiteY1" fmla="*/ 383673 h 517527"/>
                  <a:gd name="connsiteX2" fmla="*/ 500391 w 607639"/>
                  <a:gd name="connsiteY2" fmla="*/ 383673 h 517527"/>
                  <a:gd name="connsiteX3" fmla="*/ 500391 w 607639"/>
                  <a:gd name="connsiteY3" fmla="*/ 330078 h 517527"/>
                  <a:gd name="connsiteX4" fmla="*/ 151930 w 607639"/>
                  <a:gd name="connsiteY4" fmla="*/ 285549 h 517527"/>
                  <a:gd name="connsiteX5" fmla="*/ 151930 w 607639"/>
                  <a:gd name="connsiteY5" fmla="*/ 330078 h 517527"/>
                  <a:gd name="connsiteX6" fmla="*/ 107249 w 607639"/>
                  <a:gd name="connsiteY6" fmla="*/ 330078 h 517527"/>
                  <a:gd name="connsiteX7" fmla="*/ 107249 w 607639"/>
                  <a:gd name="connsiteY7" fmla="*/ 383673 h 517527"/>
                  <a:gd name="connsiteX8" fmla="*/ 151930 w 607639"/>
                  <a:gd name="connsiteY8" fmla="*/ 383673 h 517527"/>
                  <a:gd name="connsiteX9" fmla="*/ 151930 w 607639"/>
                  <a:gd name="connsiteY9" fmla="*/ 428291 h 517527"/>
                  <a:gd name="connsiteX10" fmla="*/ 205512 w 607639"/>
                  <a:gd name="connsiteY10" fmla="*/ 428291 h 517527"/>
                  <a:gd name="connsiteX11" fmla="*/ 205512 w 607639"/>
                  <a:gd name="connsiteY11" fmla="*/ 383673 h 517527"/>
                  <a:gd name="connsiteX12" fmla="*/ 250194 w 607639"/>
                  <a:gd name="connsiteY12" fmla="*/ 383673 h 517527"/>
                  <a:gd name="connsiteX13" fmla="*/ 250194 w 607639"/>
                  <a:gd name="connsiteY13" fmla="*/ 330078 h 517527"/>
                  <a:gd name="connsiteX14" fmla="*/ 205512 w 607639"/>
                  <a:gd name="connsiteY14" fmla="*/ 330078 h 517527"/>
                  <a:gd name="connsiteX15" fmla="*/ 205512 w 607639"/>
                  <a:gd name="connsiteY15" fmla="*/ 285549 h 517527"/>
                  <a:gd name="connsiteX16" fmla="*/ 35777 w 607639"/>
                  <a:gd name="connsiteY16" fmla="*/ 196313 h 517527"/>
                  <a:gd name="connsiteX17" fmla="*/ 571863 w 607639"/>
                  <a:gd name="connsiteY17" fmla="*/ 196313 h 517527"/>
                  <a:gd name="connsiteX18" fmla="*/ 571863 w 607639"/>
                  <a:gd name="connsiteY18" fmla="*/ 517527 h 517527"/>
                  <a:gd name="connsiteX19" fmla="*/ 35777 w 607639"/>
                  <a:gd name="connsiteY19" fmla="*/ 517527 h 517527"/>
                  <a:gd name="connsiteX20" fmla="*/ 80461 w 607639"/>
                  <a:gd name="connsiteY20" fmla="*/ 0 h 517527"/>
                  <a:gd name="connsiteX21" fmla="*/ 134042 w 607639"/>
                  <a:gd name="connsiteY21" fmla="*/ 0 h 517527"/>
                  <a:gd name="connsiteX22" fmla="*/ 134042 w 607639"/>
                  <a:gd name="connsiteY22" fmla="*/ 71377 h 517527"/>
                  <a:gd name="connsiteX23" fmla="*/ 473597 w 607639"/>
                  <a:gd name="connsiteY23" fmla="*/ 71377 h 517527"/>
                  <a:gd name="connsiteX24" fmla="*/ 473597 w 607639"/>
                  <a:gd name="connsiteY24" fmla="*/ 0 h 517527"/>
                  <a:gd name="connsiteX25" fmla="*/ 527178 w 607639"/>
                  <a:gd name="connsiteY25" fmla="*/ 0 h 517527"/>
                  <a:gd name="connsiteX26" fmla="*/ 527178 w 607639"/>
                  <a:gd name="connsiteY26" fmla="*/ 71377 h 517527"/>
                  <a:gd name="connsiteX27" fmla="*/ 607639 w 607639"/>
                  <a:gd name="connsiteY27" fmla="*/ 71377 h 517527"/>
                  <a:gd name="connsiteX28" fmla="*/ 607639 w 607639"/>
                  <a:gd name="connsiteY28" fmla="*/ 142754 h 517527"/>
                  <a:gd name="connsiteX29" fmla="*/ 0 w 607639"/>
                  <a:gd name="connsiteY29" fmla="*/ 142754 h 517527"/>
                  <a:gd name="connsiteX30" fmla="*/ 0 w 607639"/>
                  <a:gd name="connsiteY30" fmla="*/ 71377 h 517527"/>
                  <a:gd name="connsiteX31" fmla="*/ 80461 w 607639"/>
                  <a:gd name="connsiteY31" fmla="*/ 71377 h 51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7639" h="517527">
                    <a:moveTo>
                      <a:pt x="357446" y="330078"/>
                    </a:moveTo>
                    <a:lnTo>
                      <a:pt x="357446" y="383673"/>
                    </a:lnTo>
                    <a:lnTo>
                      <a:pt x="500391" y="383673"/>
                    </a:lnTo>
                    <a:lnTo>
                      <a:pt x="500391" y="330078"/>
                    </a:lnTo>
                    <a:close/>
                    <a:moveTo>
                      <a:pt x="151930" y="285549"/>
                    </a:moveTo>
                    <a:lnTo>
                      <a:pt x="151930" y="330078"/>
                    </a:lnTo>
                    <a:lnTo>
                      <a:pt x="107249" y="330078"/>
                    </a:lnTo>
                    <a:lnTo>
                      <a:pt x="107249" y="383673"/>
                    </a:lnTo>
                    <a:lnTo>
                      <a:pt x="151930" y="383673"/>
                    </a:lnTo>
                    <a:lnTo>
                      <a:pt x="151930" y="428291"/>
                    </a:lnTo>
                    <a:lnTo>
                      <a:pt x="205512" y="428291"/>
                    </a:lnTo>
                    <a:lnTo>
                      <a:pt x="205512" y="383673"/>
                    </a:lnTo>
                    <a:lnTo>
                      <a:pt x="250194" y="383673"/>
                    </a:lnTo>
                    <a:lnTo>
                      <a:pt x="250194" y="330078"/>
                    </a:lnTo>
                    <a:lnTo>
                      <a:pt x="205512" y="330078"/>
                    </a:lnTo>
                    <a:lnTo>
                      <a:pt x="205512" y="285549"/>
                    </a:lnTo>
                    <a:close/>
                    <a:moveTo>
                      <a:pt x="35777" y="196313"/>
                    </a:moveTo>
                    <a:lnTo>
                      <a:pt x="571863" y="196313"/>
                    </a:lnTo>
                    <a:lnTo>
                      <a:pt x="571863" y="517527"/>
                    </a:lnTo>
                    <a:lnTo>
                      <a:pt x="35777" y="517527"/>
                    </a:lnTo>
                    <a:close/>
                    <a:moveTo>
                      <a:pt x="80461" y="0"/>
                    </a:moveTo>
                    <a:lnTo>
                      <a:pt x="134042" y="0"/>
                    </a:lnTo>
                    <a:lnTo>
                      <a:pt x="134042" y="71377"/>
                    </a:lnTo>
                    <a:lnTo>
                      <a:pt x="473597" y="71377"/>
                    </a:lnTo>
                    <a:lnTo>
                      <a:pt x="473597" y="0"/>
                    </a:lnTo>
                    <a:lnTo>
                      <a:pt x="527178" y="0"/>
                    </a:lnTo>
                    <a:lnTo>
                      <a:pt x="527178" y="71377"/>
                    </a:lnTo>
                    <a:lnTo>
                      <a:pt x="607639" y="71377"/>
                    </a:lnTo>
                    <a:lnTo>
                      <a:pt x="607639" y="142754"/>
                    </a:lnTo>
                    <a:lnTo>
                      <a:pt x="0" y="142754"/>
                    </a:lnTo>
                    <a:lnTo>
                      <a:pt x="0" y="71377"/>
                    </a:lnTo>
                    <a:lnTo>
                      <a:pt x="80461" y="713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scene3d>
                <a:camera prst="orthographicFront">
                  <a:rot lat="2100002" lon="0" rev="21599987"/>
                </a:camera>
                <a:lightRig rig="threePt" dir="t"/>
              </a:scene3d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 dirty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1" name="Google Shape;345;p19"/>
              <p:cNvSpPr/>
              <p:nvPr/>
            </p:nvSpPr>
            <p:spPr>
              <a:xfrm>
                <a:off x="7593210" y="2721462"/>
                <a:ext cx="1405098" cy="801604"/>
              </a:xfrm>
              <a:custGeom>
                <a:avLst/>
                <a:gdLst/>
                <a:ahLst/>
                <a:cxnLst/>
                <a:rect l="l" t="t" r="r" b="b"/>
                <a:pathLst>
                  <a:path w="73166" h="41741" extrusionOk="0">
                    <a:moveTo>
                      <a:pt x="53016" y="0"/>
                    </a:moveTo>
                    <a:cubicBezTo>
                      <a:pt x="30057" y="4954"/>
                      <a:pt x="10500" y="15121"/>
                      <a:pt x="0" y="29133"/>
                    </a:cubicBezTo>
                    <a:lnTo>
                      <a:pt x="50058" y="41740"/>
                    </a:lnTo>
                    <a:cubicBezTo>
                      <a:pt x="54532" y="35603"/>
                      <a:pt x="63183" y="31278"/>
                      <a:pt x="73165" y="29281"/>
                    </a:cubicBezTo>
                    <a:lnTo>
                      <a:pt x="53016" y="0"/>
                    </a:lnTo>
                    <a:close/>
                  </a:path>
                </a:pathLst>
              </a:custGeom>
              <a:solidFill>
                <a:srgbClr val="475D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2" name="Google Shape;346;p19"/>
              <p:cNvSpPr/>
              <p:nvPr/>
            </p:nvSpPr>
            <p:spPr>
              <a:xfrm>
                <a:off x="8551694" y="3278020"/>
                <a:ext cx="446614" cy="999677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52055" extrusionOk="0">
                    <a:moveTo>
                      <a:pt x="23255" y="0"/>
                    </a:moveTo>
                    <a:cubicBezTo>
                      <a:pt x="22664" y="148"/>
                      <a:pt x="22035" y="296"/>
                      <a:pt x="21407" y="444"/>
                    </a:cubicBezTo>
                    <a:cubicBezTo>
                      <a:pt x="21259" y="444"/>
                      <a:pt x="21111" y="444"/>
                      <a:pt x="20963" y="629"/>
                    </a:cubicBezTo>
                    <a:cubicBezTo>
                      <a:pt x="20482" y="629"/>
                      <a:pt x="20186" y="776"/>
                      <a:pt x="19743" y="924"/>
                    </a:cubicBezTo>
                    <a:cubicBezTo>
                      <a:pt x="19558" y="924"/>
                      <a:pt x="19262" y="924"/>
                      <a:pt x="19114" y="1072"/>
                    </a:cubicBezTo>
                    <a:cubicBezTo>
                      <a:pt x="18819" y="1072"/>
                      <a:pt x="18338" y="1220"/>
                      <a:pt x="18042" y="1368"/>
                    </a:cubicBezTo>
                    <a:cubicBezTo>
                      <a:pt x="17894" y="1368"/>
                      <a:pt x="17562" y="1368"/>
                      <a:pt x="17414" y="1553"/>
                    </a:cubicBezTo>
                    <a:cubicBezTo>
                      <a:pt x="17266" y="1553"/>
                      <a:pt x="17118" y="1701"/>
                      <a:pt x="16970" y="1701"/>
                    </a:cubicBezTo>
                    <a:cubicBezTo>
                      <a:pt x="16637" y="1701"/>
                      <a:pt x="16489" y="1849"/>
                      <a:pt x="16342" y="1849"/>
                    </a:cubicBezTo>
                    <a:cubicBezTo>
                      <a:pt x="16194" y="1997"/>
                      <a:pt x="16046" y="1997"/>
                      <a:pt x="15861" y="1997"/>
                    </a:cubicBezTo>
                    <a:cubicBezTo>
                      <a:pt x="15417" y="2144"/>
                      <a:pt x="14789" y="2292"/>
                      <a:pt x="14345" y="2625"/>
                    </a:cubicBezTo>
                    <a:lnTo>
                      <a:pt x="14197" y="2625"/>
                    </a:lnTo>
                    <a:cubicBezTo>
                      <a:pt x="13717" y="2773"/>
                      <a:pt x="13273" y="2921"/>
                      <a:pt x="12940" y="3069"/>
                    </a:cubicBezTo>
                    <a:cubicBezTo>
                      <a:pt x="12792" y="3217"/>
                      <a:pt x="12644" y="3217"/>
                      <a:pt x="12497" y="3401"/>
                    </a:cubicBezTo>
                    <a:cubicBezTo>
                      <a:pt x="12164" y="3549"/>
                      <a:pt x="11720" y="3697"/>
                      <a:pt x="11424" y="3845"/>
                    </a:cubicBezTo>
                    <a:cubicBezTo>
                      <a:pt x="11240" y="3845"/>
                      <a:pt x="11092" y="3993"/>
                      <a:pt x="11092" y="3993"/>
                    </a:cubicBezTo>
                    <a:cubicBezTo>
                      <a:pt x="10648" y="4141"/>
                      <a:pt x="10167" y="4474"/>
                      <a:pt x="9724" y="4621"/>
                    </a:cubicBezTo>
                    <a:cubicBezTo>
                      <a:pt x="9576" y="4769"/>
                      <a:pt x="9576" y="4769"/>
                      <a:pt x="9391" y="4769"/>
                    </a:cubicBezTo>
                    <a:cubicBezTo>
                      <a:pt x="9095" y="5065"/>
                      <a:pt x="8652" y="5250"/>
                      <a:pt x="8319" y="5398"/>
                    </a:cubicBezTo>
                    <a:cubicBezTo>
                      <a:pt x="8319" y="5398"/>
                      <a:pt x="8171" y="5546"/>
                      <a:pt x="8023" y="5546"/>
                    </a:cubicBezTo>
                    <a:cubicBezTo>
                      <a:pt x="7875" y="5694"/>
                      <a:pt x="7875" y="5694"/>
                      <a:pt x="7727" y="5694"/>
                    </a:cubicBezTo>
                    <a:cubicBezTo>
                      <a:pt x="7543" y="5841"/>
                      <a:pt x="7395" y="5989"/>
                      <a:pt x="7247" y="5989"/>
                    </a:cubicBezTo>
                    <a:cubicBezTo>
                      <a:pt x="7099" y="6174"/>
                      <a:pt x="6803" y="6322"/>
                      <a:pt x="6618" y="6470"/>
                    </a:cubicBezTo>
                    <a:cubicBezTo>
                      <a:pt x="6322" y="6618"/>
                      <a:pt x="6175" y="6766"/>
                      <a:pt x="5879" y="6914"/>
                    </a:cubicBezTo>
                    <a:cubicBezTo>
                      <a:pt x="5694" y="7098"/>
                      <a:pt x="5546" y="7246"/>
                      <a:pt x="5398" y="7394"/>
                    </a:cubicBezTo>
                    <a:cubicBezTo>
                      <a:pt x="5102" y="7542"/>
                      <a:pt x="4955" y="7690"/>
                      <a:pt x="4622" y="7838"/>
                    </a:cubicBezTo>
                    <a:lnTo>
                      <a:pt x="4178" y="8318"/>
                    </a:lnTo>
                    <a:cubicBezTo>
                      <a:pt x="3845" y="8466"/>
                      <a:pt x="3698" y="8614"/>
                      <a:pt x="3550" y="8762"/>
                    </a:cubicBezTo>
                    <a:cubicBezTo>
                      <a:pt x="3402" y="8947"/>
                      <a:pt x="3106" y="9095"/>
                      <a:pt x="2921" y="9243"/>
                    </a:cubicBezTo>
                    <a:lnTo>
                      <a:pt x="2921" y="9391"/>
                    </a:lnTo>
                    <a:cubicBezTo>
                      <a:pt x="2625" y="9539"/>
                      <a:pt x="2330" y="9871"/>
                      <a:pt x="1997" y="10167"/>
                    </a:cubicBezTo>
                    <a:cubicBezTo>
                      <a:pt x="1997" y="10167"/>
                      <a:pt x="1997" y="10315"/>
                      <a:pt x="1849" y="10315"/>
                    </a:cubicBezTo>
                    <a:cubicBezTo>
                      <a:pt x="1553" y="10611"/>
                      <a:pt x="1405" y="10943"/>
                      <a:pt x="1073" y="11239"/>
                    </a:cubicBezTo>
                    <a:cubicBezTo>
                      <a:pt x="777" y="11535"/>
                      <a:pt x="629" y="11720"/>
                      <a:pt x="481" y="12016"/>
                    </a:cubicBezTo>
                    <a:cubicBezTo>
                      <a:pt x="333" y="12163"/>
                      <a:pt x="148" y="12311"/>
                      <a:pt x="148" y="12459"/>
                    </a:cubicBezTo>
                    <a:lnTo>
                      <a:pt x="0" y="52055"/>
                    </a:lnTo>
                    <a:cubicBezTo>
                      <a:pt x="148" y="51759"/>
                      <a:pt x="481" y="51463"/>
                      <a:pt x="777" y="50983"/>
                    </a:cubicBezTo>
                    <a:lnTo>
                      <a:pt x="925" y="50983"/>
                    </a:lnTo>
                    <a:cubicBezTo>
                      <a:pt x="1073" y="50687"/>
                      <a:pt x="1405" y="50354"/>
                      <a:pt x="1701" y="50058"/>
                    </a:cubicBezTo>
                    <a:cubicBezTo>
                      <a:pt x="1849" y="50058"/>
                      <a:pt x="1849" y="49911"/>
                      <a:pt x="1849" y="49911"/>
                    </a:cubicBezTo>
                    <a:lnTo>
                      <a:pt x="2773" y="48986"/>
                    </a:lnTo>
                    <a:lnTo>
                      <a:pt x="3254" y="48506"/>
                    </a:lnTo>
                    <a:cubicBezTo>
                      <a:pt x="3550" y="48358"/>
                      <a:pt x="3698" y="48210"/>
                      <a:pt x="4030" y="48062"/>
                    </a:cubicBezTo>
                    <a:cubicBezTo>
                      <a:pt x="4178" y="47914"/>
                      <a:pt x="4326" y="47766"/>
                      <a:pt x="4474" y="47581"/>
                    </a:cubicBezTo>
                    <a:cubicBezTo>
                      <a:pt x="4770" y="47434"/>
                      <a:pt x="4955" y="47286"/>
                      <a:pt x="5102" y="47138"/>
                    </a:cubicBezTo>
                    <a:cubicBezTo>
                      <a:pt x="5398" y="46990"/>
                      <a:pt x="5546" y="46842"/>
                      <a:pt x="5694" y="46657"/>
                    </a:cubicBezTo>
                    <a:cubicBezTo>
                      <a:pt x="6027" y="46509"/>
                      <a:pt x="6175" y="46361"/>
                      <a:pt x="6470" y="46213"/>
                    </a:cubicBezTo>
                    <a:cubicBezTo>
                      <a:pt x="6618" y="46066"/>
                      <a:pt x="6803" y="45918"/>
                      <a:pt x="7099" y="45733"/>
                    </a:cubicBezTo>
                    <a:cubicBezTo>
                      <a:pt x="7247" y="45585"/>
                      <a:pt x="7543" y="45437"/>
                      <a:pt x="7875" y="45289"/>
                    </a:cubicBezTo>
                    <a:cubicBezTo>
                      <a:pt x="8023" y="45289"/>
                      <a:pt x="8023" y="45141"/>
                      <a:pt x="8171" y="45141"/>
                    </a:cubicBezTo>
                    <a:cubicBezTo>
                      <a:pt x="8467" y="44993"/>
                      <a:pt x="8947" y="44661"/>
                      <a:pt x="9243" y="44513"/>
                    </a:cubicBezTo>
                    <a:cubicBezTo>
                      <a:pt x="9243" y="44513"/>
                      <a:pt x="9391" y="44365"/>
                      <a:pt x="9576" y="44365"/>
                    </a:cubicBezTo>
                    <a:cubicBezTo>
                      <a:pt x="10020" y="44217"/>
                      <a:pt x="10500" y="43884"/>
                      <a:pt x="10944" y="43736"/>
                    </a:cubicBezTo>
                    <a:cubicBezTo>
                      <a:pt x="10944" y="43589"/>
                      <a:pt x="11092" y="43589"/>
                      <a:pt x="11240" y="43589"/>
                    </a:cubicBezTo>
                    <a:cubicBezTo>
                      <a:pt x="11572" y="43441"/>
                      <a:pt x="11868" y="43293"/>
                      <a:pt x="12349" y="42960"/>
                    </a:cubicBezTo>
                    <a:cubicBezTo>
                      <a:pt x="12497" y="42960"/>
                      <a:pt x="12644" y="42960"/>
                      <a:pt x="12792" y="42812"/>
                    </a:cubicBezTo>
                    <a:cubicBezTo>
                      <a:pt x="13088" y="42664"/>
                      <a:pt x="13569" y="42516"/>
                      <a:pt x="14012" y="42369"/>
                    </a:cubicBezTo>
                    <a:cubicBezTo>
                      <a:pt x="14012" y="42369"/>
                      <a:pt x="14197" y="42369"/>
                      <a:pt x="14197" y="42221"/>
                    </a:cubicBezTo>
                    <a:cubicBezTo>
                      <a:pt x="14641" y="42036"/>
                      <a:pt x="15269" y="41888"/>
                      <a:pt x="15713" y="41740"/>
                    </a:cubicBezTo>
                    <a:cubicBezTo>
                      <a:pt x="15861" y="41740"/>
                      <a:pt x="16046" y="41592"/>
                      <a:pt x="16194" y="41592"/>
                    </a:cubicBezTo>
                    <a:cubicBezTo>
                      <a:pt x="16489" y="41444"/>
                      <a:pt x="16785" y="41444"/>
                      <a:pt x="17266" y="41296"/>
                    </a:cubicBezTo>
                    <a:cubicBezTo>
                      <a:pt x="17414" y="41112"/>
                      <a:pt x="17709" y="41112"/>
                      <a:pt x="17894" y="40964"/>
                    </a:cubicBezTo>
                    <a:cubicBezTo>
                      <a:pt x="18190" y="40964"/>
                      <a:pt x="18486" y="40816"/>
                      <a:pt x="18966" y="40816"/>
                    </a:cubicBezTo>
                    <a:cubicBezTo>
                      <a:pt x="19114" y="40668"/>
                      <a:pt x="19410" y="40668"/>
                      <a:pt x="19558" y="40520"/>
                    </a:cubicBezTo>
                    <a:cubicBezTo>
                      <a:pt x="19891" y="40520"/>
                      <a:pt x="20334" y="40372"/>
                      <a:pt x="20667" y="40372"/>
                    </a:cubicBezTo>
                    <a:cubicBezTo>
                      <a:pt x="20963" y="40187"/>
                      <a:pt x="21111" y="40187"/>
                      <a:pt x="21259" y="40187"/>
                    </a:cubicBezTo>
                    <a:cubicBezTo>
                      <a:pt x="21887" y="40039"/>
                      <a:pt x="22516" y="39891"/>
                      <a:pt x="22959" y="39744"/>
                    </a:cubicBezTo>
                    <a:lnTo>
                      <a:pt x="23255" y="0"/>
                    </a:lnTo>
                    <a:close/>
                  </a:path>
                </a:pathLst>
              </a:custGeom>
              <a:solidFill>
                <a:srgbClr val="3F54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3" name="Google Shape;347;p19"/>
              <p:cNvSpPr/>
              <p:nvPr/>
            </p:nvSpPr>
            <p:spPr>
              <a:xfrm>
                <a:off x="7590367" y="3278058"/>
                <a:ext cx="964187" cy="1002520"/>
              </a:xfrm>
              <a:custGeom>
                <a:avLst/>
                <a:gdLst/>
                <a:ahLst/>
                <a:cxnLst/>
                <a:rect l="l" t="t" r="r" b="b"/>
                <a:pathLst>
                  <a:path w="50207" h="52203" extrusionOk="0">
                    <a:moveTo>
                      <a:pt x="148" y="0"/>
                    </a:moveTo>
                    <a:lnTo>
                      <a:pt x="0" y="39744"/>
                    </a:lnTo>
                    <a:lnTo>
                      <a:pt x="50058" y="52203"/>
                    </a:lnTo>
                    <a:lnTo>
                      <a:pt x="50206" y="12607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8BA2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8" name="Google Shape;352;p19"/>
              <p:cNvSpPr>
                <a:spLocks noChangeAspect="1"/>
              </p:cNvSpPr>
              <p:nvPr/>
            </p:nvSpPr>
            <p:spPr>
              <a:xfrm rot="19100544">
                <a:off x="8174627" y="2960975"/>
                <a:ext cx="337420" cy="257983"/>
              </a:xfrm>
              <a:custGeom>
                <a:avLst/>
                <a:gdLst>
                  <a:gd name="connsiteX0" fmla="*/ 341412 w 606933"/>
                  <a:gd name="connsiteY0" fmla="*/ 429282 h 479774"/>
                  <a:gd name="connsiteX1" fmla="*/ 341412 w 606933"/>
                  <a:gd name="connsiteY1" fmla="*/ 454480 h 479774"/>
                  <a:gd name="connsiteX2" fmla="*/ 366645 w 606933"/>
                  <a:gd name="connsiteY2" fmla="*/ 454480 h 479774"/>
                  <a:gd name="connsiteX3" fmla="*/ 366645 w 606933"/>
                  <a:gd name="connsiteY3" fmla="*/ 429282 h 479774"/>
                  <a:gd name="connsiteX4" fmla="*/ 290754 w 606933"/>
                  <a:gd name="connsiteY4" fmla="*/ 429282 h 479774"/>
                  <a:gd name="connsiteX5" fmla="*/ 290754 w 606933"/>
                  <a:gd name="connsiteY5" fmla="*/ 454480 h 479774"/>
                  <a:gd name="connsiteX6" fmla="*/ 316083 w 606933"/>
                  <a:gd name="connsiteY6" fmla="*/ 454480 h 479774"/>
                  <a:gd name="connsiteX7" fmla="*/ 316083 w 606933"/>
                  <a:gd name="connsiteY7" fmla="*/ 429282 h 479774"/>
                  <a:gd name="connsiteX8" fmla="*/ 240192 w 606933"/>
                  <a:gd name="connsiteY8" fmla="*/ 429282 h 479774"/>
                  <a:gd name="connsiteX9" fmla="*/ 240192 w 606933"/>
                  <a:gd name="connsiteY9" fmla="*/ 454480 h 479774"/>
                  <a:gd name="connsiteX10" fmla="*/ 265521 w 606933"/>
                  <a:gd name="connsiteY10" fmla="*/ 454480 h 479774"/>
                  <a:gd name="connsiteX11" fmla="*/ 265521 w 606933"/>
                  <a:gd name="connsiteY11" fmla="*/ 429282 h 479774"/>
                  <a:gd name="connsiteX12" fmla="*/ 0 w 606933"/>
                  <a:gd name="connsiteY12" fmla="*/ 403987 h 479774"/>
                  <a:gd name="connsiteX13" fmla="*/ 606933 w 606933"/>
                  <a:gd name="connsiteY13" fmla="*/ 403987 h 479774"/>
                  <a:gd name="connsiteX14" fmla="*/ 606933 w 606933"/>
                  <a:gd name="connsiteY14" fmla="*/ 433032 h 479774"/>
                  <a:gd name="connsiteX15" fmla="*/ 575826 w 606933"/>
                  <a:gd name="connsiteY15" fmla="*/ 479774 h 479774"/>
                  <a:gd name="connsiteX16" fmla="*/ 31108 w 606933"/>
                  <a:gd name="connsiteY16" fmla="*/ 479774 h 479774"/>
                  <a:gd name="connsiteX17" fmla="*/ 0 w 606933"/>
                  <a:gd name="connsiteY17" fmla="*/ 433032 h 479774"/>
                  <a:gd name="connsiteX18" fmla="*/ 413545 w 606933"/>
                  <a:gd name="connsiteY18" fmla="*/ 92126 h 479774"/>
                  <a:gd name="connsiteX19" fmla="*/ 395632 w 606933"/>
                  <a:gd name="connsiteY19" fmla="*/ 109917 h 479774"/>
                  <a:gd name="connsiteX20" fmla="*/ 475181 w 606933"/>
                  <a:gd name="connsiteY20" fmla="*/ 189349 h 479774"/>
                  <a:gd name="connsiteX21" fmla="*/ 395632 w 606933"/>
                  <a:gd name="connsiteY21" fmla="*/ 268878 h 479774"/>
                  <a:gd name="connsiteX22" fmla="*/ 413545 w 606933"/>
                  <a:gd name="connsiteY22" fmla="*/ 286669 h 479774"/>
                  <a:gd name="connsiteX23" fmla="*/ 511007 w 606933"/>
                  <a:gd name="connsiteY23" fmla="*/ 189349 h 479774"/>
                  <a:gd name="connsiteX24" fmla="*/ 193388 w 606933"/>
                  <a:gd name="connsiteY24" fmla="*/ 92126 h 479774"/>
                  <a:gd name="connsiteX25" fmla="*/ 95926 w 606933"/>
                  <a:gd name="connsiteY25" fmla="*/ 189349 h 479774"/>
                  <a:gd name="connsiteX26" fmla="*/ 193388 w 606933"/>
                  <a:gd name="connsiteY26" fmla="*/ 286669 h 479774"/>
                  <a:gd name="connsiteX27" fmla="*/ 211205 w 606933"/>
                  <a:gd name="connsiteY27" fmla="*/ 268878 h 479774"/>
                  <a:gd name="connsiteX28" fmla="*/ 131656 w 606933"/>
                  <a:gd name="connsiteY28" fmla="*/ 189349 h 479774"/>
                  <a:gd name="connsiteX29" fmla="*/ 211205 w 606933"/>
                  <a:gd name="connsiteY29" fmla="*/ 109917 h 479774"/>
                  <a:gd name="connsiteX30" fmla="*/ 342278 w 606933"/>
                  <a:gd name="connsiteY30" fmla="*/ 58468 h 479774"/>
                  <a:gd name="connsiteX31" fmla="*/ 241156 w 606933"/>
                  <a:gd name="connsiteY31" fmla="*/ 310998 h 479774"/>
                  <a:gd name="connsiteX32" fmla="*/ 264655 w 606933"/>
                  <a:gd name="connsiteY32" fmla="*/ 320326 h 479774"/>
                  <a:gd name="connsiteX33" fmla="*/ 365777 w 606933"/>
                  <a:gd name="connsiteY33" fmla="*/ 67796 h 479774"/>
                  <a:gd name="connsiteX34" fmla="*/ 25333 w 606933"/>
                  <a:gd name="connsiteY34" fmla="*/ 0 h 479774"/>
                  <a:gd name="connsiteX35" fmla="*/ 581600 w 606933"/>
                  <a:gd name="connsiteY35" fmla="*/ 0 h 479774"/>
                  <a:gd name="connsiteX36" fmla="*/ 581600 w 606933"/>
                  <a:gd name="connsiteY36" fmla="*/ 378795 h 479774"/>
                  <a:gd name="connsiteX37" fmla="*/ 25333 w 606933"/>
                  <a:gd name="connsiteY37" fmla="*/ 378795 h 47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06933" h="479774">
                    <a:moveTo>
                      <a:pt x="341412" y="429282"/>
                    </a:moveTo>
                    <a:lnTo>
                      <a:pt x="341412" y="454480"/>
                    </a:lnTo>
                    <a:lnTo>
                      <a:pt x="366645" y="454480"/>
                    </a:lnTo>
                    <a:lnTo>
                      <a:pt x="366645" y="429282"/>
                    </a:lnTo>
                    <a:close/>
                    <a:moveTo>
                      <a:pt x="290754" y="429282"/>
                    </a:moveTo>
                    <a:lnTo>
                      <a:pt x="290754" y="454480"/>
                    </a:lnTo>
                    <a:lnTo>
                      <a:pt x="316083" y="454480"/>
                    </a:lnTo>
                    <a:lnTo>
                      <a:pt x="316083" y="429282"/>
                    </a:lnTo>
                    <a:close/>
                    <a:moveTo>
                      <a:pt x="240192" y="429282"/>
                    </a:moveTo>
                    <a:lnTo>
                      <a:pt x="240192" y="454480"/>
                    </a:lnTo>
                    <a:lnTo>
                      <a:pt x="265521" y="454480"/>
                    </a:lnTo>
                    <a:lnTo>
                      <a:pt x="265521" y="429282"/>
                    </a:lnTo>
                    <a:close/>
                    <a:moveTo>
                      <a:pt x="0" y="403987"/>
                    </a:moveTo>
                    <a:lnTo>
                      <a:pt x="606933" y="403987"/>
                    </a:lnTo>
                    <a:lnTo>
                      <a:pt x="606933" y="433032"/>
                    </a:lnTo>
                    <a:lnTo>
                      <a:pt x="575826" y="479774"/>
                    </a:lnTo>
                    <a:lnTo>
                      <a:pt x="31108" y="479774"/>
                    </a:lnTo>
                    <a:lnTo>
                      <a:pt x="0" y="433032"/>
                    </a:lnTo>
                    <a:close/>
                    <a:moveTo>
                      <a:pt x="413545" y="92126"/>
                    </a:moveTo>
                    <a:lnTo>
                      <a:pt x="395632" y="109917"/>
                    </a:lnTo>
                    <a:lnTo>
                      <a:pt x="475181" y="189349"/>
                    </a:lnTo>
                    <a:lnTo>
                      <a:pt x="395632" y="268878"/>
                    </a:lnTo>
                    <a:lnTo>
                      <a:pt x="413545" y="286669"/>
                    </a:lnTo>
                    <a:lnTo>
                      <a:pt x="511007" y="189349"/>
                    </a:lnTo>
                    <a:close/>
                    <a:moveTo>
                      <a:pt x="193388" y="92126"/>
                    </a:moveTo>
                    <a:lnTo>
                      <a:pt x="95926" y="189349"/>
                    </a:lnTo>
                    <a:lnTo>
                      <a:pt x="193388" y="286669"/>
                    </a:lnTo>
                    <a:lnTo>
                      <a:pt x="211205" y="268878"/>
                    </a:lnTo>
                    <a:lnTo>
                      <a:pt x="131656" y="189349"/>
                    </a:lnTo>
                    <a:lnTo>
                      <a:pt x="211205" y="109917"/>
                    </a:lnTo>
                    <a:close/>
                    <a:moveTo>
                      <a:pt x="342278" y="58468"/>
                    </a:moveTo>
                    <a:lnTo>
                      <a:pt x="241156" y="310998"/>
                    </a:lnTo>
                    <a:lnTo>
                      <a:pt x="264655" y="320326"/>
                    </a:lnTo>
                    <a:lnTo>
                      <a:pt x="365777" y="67796"/>
                    </a:lnTo>
                    <a:close/>
                    <a:moveTo>
                      <a:pt x="25333" y="0"/>
                    </a:moveTo>
                    <a:lnTo>
                      <a:pt x="581600" y="0"/>
                    </a:lnTo>
                    <a:lnTo>
                      <a:pt x="581600" y="378795"/>
                    </a:lnTo>
                    <a:lnTo>
                      <a:pt x="25333" y="3787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scene3d>
                <a:camera prst="orthographicFront">
                  <a:rot lat="844565" lon="1238815" rev="314170"/>
                </a:camera>
                <a:lightRig rig="threePt" dir="t"/>
              </a:scene3d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0" name="Google Shape;361;p19"/>
              <p:cNvSpPr/>
              <p:nvPr/>
            </p:nvSpPr>
            <p:spPr>
              <a:xfrm>
                <a:off x="8489933" y="3739556"/>
                <a:ext cx="64622" cy="712843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7119" extrusionOk="0">
                    <a:moveTo>
                      <a:pt x="3364" y="0"/>
                    </a:moveTo>
                    <a:lnTo>
                      <a:pt x="3364" y="0"/>
                    </a:lnTo>
                    <a:cubicBezTo>
                      <a:pt x="3069" y="296"/>
                      <a:pt x="2921" y="777"/>
                      <a:pt x="2625" y="1072"/>
                    </a:cubicBezTo>
                    <a:cubicBezTo>
                      <a:pt x="2625" y="1220"/>
                      <a:pt x="2440" y="1220"/>
                      <a:pt x="2440" y="1368"/>
                    </a:cubicBezTo>
                    <a:cubicBezTo>
                      <a:pt x="2292" y="1516"/>
                      <a:pt x="2144" y="1701"/>
                      <a:pt x="2144" y="1997"/>
                    </a:cubicBezTo>
                    <a:lnTo>
                      <a:pt x="1996" y="1997"/>
                    </a:lnTo>
                    <a:cubicBezTo>
                      <a:pt x="1849" y="2292"/>
                      <a:pt x="1849" y="2440"/>
                      <a:pt x="1701" y="2625"/>
                    </a:cubicBezTo>
                    <a:cubicBezTo>
                      <a:pt x="1701" y="2773"/>
                      <a:pt x="1516" y="2921"/>
                      <a:pt x="1368" y="3217"/>
                    </a:cubicBezTo>
                    <a:cubicBezTo>
                      <a:pt x="1368" y="3364"/>
                      <a:pt x="1220" y="3549"/>
                      <a:pt x="1220" y="3697"/>
                    </a:cubicBezTo>
                    <a:cubicBezTo>
                      <a:pt x="1220" y="3845"/>
                      <a:pt x="1072" y="3993"/>
                      <a:pt x="1072" y="4141"/>
                    </a:cubicBezTo>
                    <a:lnTo>
                      <a:pt x="1072" y="4289"/>
                    </a:lnTo>
                    <a:cubicBezTo>
                      <a:pt x="924" y="4474"/>
                      <a:pt x="924" y="4622"/>
                      <a:pt x="776" y="4769"/>
                    </a:cubicBezTo>
                    <a:cubicBezTo>
                      <a:pt x="776" y="5065"/>
                      <a:pt x="776" y="5213"/>
                      <a:pt x="592" y="5398"/>
                    </a:cubicBezTo>
                    <a:cubicBezTo>
                      <a:pt x="592" y="5546"/>
                      <a:pt x="592" y="5694"/>
                      <a:pt x="444" y="5842"/>
                    </a:cubicBezTo>
                    <a:lnTo>
                      <a:pt x="444" y="6322"/>
                    </a:lnTo>
                    <a:lnTo>
                      <a:pt x="444" y="6470"/>
                    </a:lnTo>
                    <a:cubicBezTo>
                      <a:pt x="296" y="6618"/>
                      <a:pt x="296" y="6914"/>
                      <a:pt x="296" y="7062"/>
                    </a:cubicBezTo>
                    <a:lnTo>
                      <a:pt x="296" y="7542"/>
                    </a:lnTo>
                    <a:cubicBezTo>
                      <a:pt x="148" y="7838"/>
                      <a:pt x="148" y="7986"/>
                      <a:pt x="148" y="8171"/>
                    </a:cubicBezTo>
                    <a:lnTo>
                      <a:pt x="148" y="8466"/>
                    </a:lnTo>
                    <a:lnTo>
                      <a:pt x="148" y="8910"/>
                    </a:lnTo>
                    <a:lnTo>
                      <a:pt x="7" y="35884"/>
                    </a:lnTo>
                    <a:lnTo>
                      <a:pt x="7" y="35884"/>
                    </a:lnTo>
                    <a:cubicBezTo>
                      <a:pt x="148" y="35562"/>
                      <a:pt x="148" y="35416"/>
                      <a:pt x="148" y="35270"/>
                    </a:cubicBezTo>
                    <a:lnTo>
                      <a:pt x="148" y="34790"/>
                    </a:lnTo>
                    <a:cubicBezTo>
                      <a:pt x="296" y="34494"/>
                      <a:pt x="296" y="34346"/>
                      <a:pt x="296" y="34198"/>
                    </a:cubicBezTo>
                    <a:cubicBezTo>
                      <a:pt x="444" y="34050"/>
                      <a:pt x="444" y="33865"/>
                      <a:pt x="444" y="33570"/>
                    </a:cubicBezTo>
                    <a:cubicBezTo>
                      <a:pt x="444" y="33422"/>
                      <a:pt x="592" y="33274"/>
                      <a:pt x="592" y="33126"/>
                    </a:cubicBezTo>
                    <a:cubicBezTo>
                      <a:pt x="776" y="32793"/>
                      <a:pt x="776" y="32645"/>
                      <a:pt x="776" y="32497"/>
                    </a:cubicBezTo>
                    <a:cubicBezTo>
                      <a:pt x="924" y="32350"/>
                      <a:pt x="924" y="32202"/>
                      <a:pt x="1072" y="32017"/>
                    </a:cubicBezTo>
                    <a:cubicBezTo>
                      <a:pt x="1072" y="31721"/>
                      <a:pt x="1220" y="31573"/>
                      <a:pt x="1220" y="31425"/>
                    </a:cubicBezTo>
                    <a:cubicBezTo>
                      <a:pt x="1368" y="31277"/>
                      <a:pt x="1516" y="31093"/>
                      <a:pt x="1516" y="30797"/>
                    </a:cubicBezTo>
                    <a:cubicBezTo>
                      <a:pt x="1701" y="30649"/>
                      <a:pt x="1701" y="30501"/>
                      <a:pt x="1849" y="30353"/>
                    </a:cubicBezTo>
                    <a:cubicBezTo>
                      <a:pt x="1996" y="30020"/>
                      <a:pt x="2144" y="29873"/>
                      <a:pt x="2292" y="29577"/>
                    </a:cubicBezTo>
                    <a:cubicBezTo>
                      <a:pt x="2292" y="29577"/>
                      <a:pt x="2292" y="29429"/>
                      <a:pt x="2440" y="29244"/>
                    </a:cubicBezTo>
                    <a:cubicBezTo>
                      <a:pt x="2625" y="28948"/>
                      <a:pt x="2921" y="28652"/>
                      <a:pt x="3216" y="28172"/>
                    </a:cubicBezTo>
                    <a:lnTo>
                      <a:pt x="3364" y="0"/>
                    </a:lnTo>
                    <a:close/>
                    <a:moveTo>
                      <a:pt x="7" y="35884"/>
                    </a:moveTo>
                    <a:cubicBezTo>
                      <a:pt x="4" y="35889"/>
                      <a:pt x="2" y="35894"/>
                      <a:pt x="0" y="35899"/>
                    </a:cubicBezTo>
                    <a:lnTo>
                      <a:pt x="0" y="36342"/>
                    </a:lnTo>
                    <a:lnTo>
                      <a:pt x="0" y="37119"/>
                    </a:lnTo>
                    <a:lnTo>
                      <a:pt x="7" y="35884"/>
                    </a:lnTo>
                    <a:close/>
                  </a:path>
                </a:pathLst>
              </a:custGeom>
              <a:solidFill>
                <a:srgbClr val="475D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1" name="Google Shape;362;p19"/>
              <p:cNvSpPr/>
              <p:nvPr/>
            </p:nvSpPr>
            <p:spPr>
              <a:xfrm>
                <a:off x="7578923" y="4088824"/>
                <a:ext cx="976268" cy="763274"/>
              </a:xfrm>
              <a:custGeom>
                <a:avLst/>
                <a:gdLst/>
                <a:ahLst/>
                <a:cxnLst/>
                <a:rect l="l" t="t" r="r" b="b"/>
                <a:pathLst>
                  <a:path w="50836" h="39745" extrusionOk="0">
                    <a:moveTo>
                      <a:pt x="50835" y="1"/>
                    </a:moveTo>
                    <a:lnTo>
                      <a:pt x="148" y="11536"/>
                    </a:lnTo>
                    <a:lnTo>
                      <a:pt x="0" y="39744"/>
                    </a:lnTo>
                    <a:lnTo>
                      <a:pt x="50687" y="28172"/>
                    </a:lnTo>
                    <a:lnTo>
                      <a:pt x="50835" y="1"/>
                    </a:lnTo>
                    <a:close/>
                  </a:path>
                </a:pathLst>
              </a:custGeom>
              <a:solidFill>
                <a:srgbClr val="788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2" name="Google Shape;363;p19"/>
              <p:cNvSpPr/>
              <p:nvPr/>
            </p:nvSpPr>
            <p:spPr>
              <a:xfrm>
                <a:off x="7442688" y="3904942"/>
                <a:ext cx="144858" cy="947154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49320" extrusionOk="0">
                    <a:moveTo>
                      <a:pt x="296" y="0"/>
                    </a:moveTo>
                    <a:lnTo>
                      <a:pt x="148" y="28209"/>
                    </a:lnTo>
                    <a:cubicBezTo>
                      <a:pt x="0" y="35455"/>
                      <a:pt x="2625" y="42664"/>
                      <a:pt x="7394" y="49319"/>
                    </a:cubicBezTo>
                    <a:lnTo>
                      <a:pt x="7542" y="21111"/>
                    </a:lnTo>
                    <a:cubicBezTo>
                      <a:pt x="3697" y="15713"/>
                      <a:pt x="1220" y="9871"/>
                      <a:pt x="444" y="4030"/>
                    </a:cubicBezTo>
                    <a:cubicBezTo>
                      <a:pt x="296" y="2625"/>
                      <a:pt x="296" y="1257"/>
                      <a:pt x="296" y="0"/>
                    </a:cubicBezTo>
                    <a:close/>
                  </a:path>
                </a:pathLst>
              </a:custGeom>
              <a:solidFill>
                <a:srgbClr val="475D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3" name="Google Shape;364;p19"/>
              <p:cNvSpPr/>
              <p:nvPr/>
            </p:nvSpPr>
            <p:spPr>
              <a:xfrm>
                <a:off x="7392277" y="3502460"/>
                <a:ext cx="1168674" cy="813666"/>
              </a:xfrm>
              <a:custGeom>
                <a:avLst/>
                <a:gdLst/>
                <a:ahLst/>
                <a:cxnLst/>
                <a:rect l="l" t="t" r="r" b="b"/>
                <a:pathLst>
                  <a:path w="60855" h="42369" extrusionOk="0">
                    <a:moveTo>
                      <a:pt x="10463" y="0"/>
                    </a:moveTo>
                    <a:cubicBezTo>
                      <a:pt x="0" y="14012"/>
                      <a:pt x="777" y="29281"/>
                      <a:pt x="10167" y="42369"/>
                    </a:cubicBezTo>
                    <a:lnTo>
                      <a:pt x="60854" y="30834"/>
                    </a:lnTo>
                    <a:cubicBezTo>
                      <a:pt x="56381" y="25103"/>
                      <a:pt x="55900" y="18485"/>
                      <a:pt x="60521" y="12496"/>
                    </a:cubicBezTo>
                    <a:lnTo>
                      <a:pt x="10463" y="0"/>
                    </a:lnTo>
                    <a:close/>
                  </a:path>
                </a:pathLst>
              </a:custGeom>
              <a:solidFill>
                <a:srgbClr val="6275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6" name="Google Shape;374;p19"/>
              <p:cNvSpPr/>
              <p:nvPr/>
            </p:nvSpPr>
            <p:spPr>
              <a:xfrm>
                <a:off x="7584682" y="4529024"/>
                <a:ext cx="946444" cy="876156"/>
              </a:xfrm>
              <a:custGeom>
                <a:avLst/>
                <a:gdLst/>
                <a:ahLst/>
                <a:cxnLst/>
                <a:rect l="l" t="t" r="r" b="b"/>
                <a:pathLst>
                  <a:path w="49283" h="45623" extrusionOk="0">
                    <a:moveTo>
                      <a:pt x="148" y="0"/>
                    </a:moveTo>
                    <a:lnTo>
                      <a:pt x="0" y="16822"/>
                    </a:lnTo>
                    <a:cubicBezTo>
                      <a:pt x="4770" y="23292"/>
                      <a:pt x="11535" y="29133"/>
                      <a:pt x="20334" y="34198"/>
                    </a:cubicBezTo>
                    <a:cubicBezTo>
                      <a:pt x="20778" y="34531"/>
                      <a:pt x="21259" y="34827"/>
                      <a:pt x="21850" y="35123"/>
                    </a:cubicBezTo>
                    <a:cubicBezTo>
                      <a:pt x="22035" y="35123"/>
                      <a:pt x="22183" y="35308"/>
                      <a:pt x="22331" y="35455"/>
                    </a:cubicBezTo>
                    <a:cubicBezTo>
                      <a:pt x="22626" y="35603"/>
                      <a:pt x="23107" y="35751"/>
                      <a:pt x="23403" y="35899"/>
                    </a:cubicBezTo>
                    <a:cubicBezTo>
                      <a:pt x="23551" y="36047"/>
                      <a:pt x="23883" y="36232"/>
                      <a:pt x="24031" y="36232"/>
                    </a:cubicBezTo>
                    <a:cubicBezTo>
                      <a:pt x="24327" y="36528"/>
                      <a:pt x="24623" y="36675"/>
                      <a:pt x="24956" y="36823"/>
                    </a:cubicBezTo>
                    <a:cubicBezTo>
                      <a:pt x="25251" y="36971"/>
                      <a:pt x="25547" y="36971"/>
                      <a:pt x="25732" y="37156"/>
                    </a:cubicBezTo>
                    <a:cubicBezTo>
                      <a:pt x="26028" y="37304"/>
                      <a:pt x="26324" y="37452"/>
                      <a:pt x="26656" y="37600"/>
                    </a:cubicBezTo>
                    <a:cubicBezTo>
                      <a:pt x="26952" y="37748"/>
                      <a:pt x="27100" y="37895"/>
                      <a:pt x="27396" y="37895"/>
                    </a:cubicBezTo>
                    <a:cubicBezTo>
                      <a:pt x="27728" y="38080"/>
                      <a:pt x="28024" y="38228"/>
                      <a:pt x="28320" y="38376"/>
                    </a:cubicBezTo>
                    <a:cubicBezTo>
                      <a:pt x="28653" y="38524"/>
                      <a:pt x="28948" y="38672"/>
                      <a:pt x="29096" y="38672"/>
                    </a:cubicBezTo>
                    <a:cubicBezTo>
                      <a:pt x="29429" y="38820"/>
                      <a:pt x="29725" y="39005"/>
                      <a:pt x="30021" y="39152"/>
                    </a:cubicBezTo>
                    <a:cubicBezTo>
                      <a:pt x="30353" y="39300"/>
                      <a:pt x="30649" y="39448"/>
                      <a:pt x="30945" y="39448"/>
                    </a:cubicBezTo>
                    <a:cubicBezTo>
                      <a:pt x="31278" y="39596"/>
                      <a:pt x="31573" y="39744"/>
                      <a:pt x="31869" y="39929"/>
                    </a:cubicBezTo>
                    <a:cubicBezTo>
                      <a:pt x="32202" y="40077"/>
                      <a:pt x="32350" y="40077"/>
                      <a:pt x="32646" y="40225"/>
                    </a:cubicBezTo>
                    <a:cubicBezTo>
                      <a:pt x="32941" y="40373"/>
                      <a:pt x="33274" y="40520"/>
                      <a:pt x="33570" y="40668"/>
                    </a:cubicBezTo>
                    <a:lnTo>
                      <a:pt x="33866" y="40668"/>
                    </a:lnTo>
                    <a:cubicBezTo>
                      <a:pt x="34642" y="41001"/>
                      <a:pt x="35418" y="41297"/>
                      <a:pt x="36047" y="41593"/>
                    </a:cubicBezTo>
                    <a:cubicBezTo>
                      <a:pt x="36343" y="41593"/>
                      <a:pt x="36490" y="41777"/>
                      <a:pt x="36638" y="41777"/>
                    </a:cubicBezTo>
                    <a:cubicBezTo>
                      <a:pt x="37563" y="42073"/>
                      <a:pt x="38339" y="42369"/>
                      <a:pt x="39263" y="42702"/>
                    </a:cubicBezTo>
                    <a:cubicBezTo>
                      <a:pt x="40188" y="42997"/>
                      <a:pt x="40964" y="43293"/>
                      <a:pt x="41740" y="43441"/>
                    </a:cubicBezTo>
                    <a:cubicBezTo>
                      <a:pt x="42036" y="43626"/>
                      <a:pt x="42184" y="43626"/>
                      <a:pt x="42369" y="43774"/>
                    </a:cubicBezTo>
                    <a:cubicBezTo>
                      <a:pt x="43293" y="43922"/>
                      <a:pt x="44217" y="44217"/>
                      <a:pt x="44957" y="44550"/>
                    </a:cubicBezTo>
                    <a:cubicBezTo>
                      <a:pt x="45585" y="44698"/>
                      <a:pt x="46214" y="44846"/>
                      <a:pt x="46657" y="44994"/>
                    </a:cubicBezTo>
                    <a:lnTo>
                      <a:pt x="47138" y="44994"/>
                    </a:lnTo>
                    <a:cubicBezTo>
                      <a:pt x="47730" y="45142"/>
                      <a:pt x="48506" y="45474"/>
                      <a:pt x="49134" y="45622"/>
                    </a:cubicBezTo>
                    <a:lnTo>
                      <a:pt x="49282" y="28838"/>
                    </a:lnTo>
                    <a:cubicBezTo>
                      <a:pt x="48654" y="28653"/>
                      <a:pt x="47914" y="28505"/>
                      <a:pt x="47286" y="28209"/>
                    </a:cubicBezTo>
                    <a:lnTo>
                      <a:pt x="46990" y="28209"/>
                    </a:lnTo>
                    <a:cubicBezTo>
                      <a:pt x="46362" y="28061"/>
                      <a:pt x="45733" y="27913"/>
                      <a:pt x="45289" y="27729"/>
                    </a:cubicBezTo>
                    <a:lnTo>
                      <a:pt x="45142" y="27729"/>
                    </a:lnTo>
                    <a:cubicBezTo>
                      <a:pt x="44365" y="27433"/>
                      <a:pt x="43441" y="27137"/>
                      <a:pt x="42665" y="26989"/>
                    </a:cubicBezTo>
                    <a:cubicBezTo>
                      <a:pt x="42369" y="26804"/>
                      <a:pt x="42184" y="26804"/>
                      <a:pt x="41888" y="26656"/>
                    </a:cubicBezTo>
                    <a:cubicBezTo>
                      <a:pt x="41112" y="26508"/>
                      <a:pt x="40335" y="26213"/>
                      <a:pt x="39596" y="25880"/>
                    </a:cubicBezTo>
                    <a:lnTo>
                      <a:pt x="39411" y="25880"/>
                    </a:lnTo>
                    <a:cubicBezTo>
                      <a:pt x="38487" y="25584"/>
                      <a:pt x="37747" y="25288"/>
                      <a:pt x="36971" y="24956"/>
                    </a:cubicBezTo>
                    <a:cubicBezTo>
                      <a:pt x="36638" y="24956"/>
                      <a:pt x="36490" y="24808"/>
                      <a:pt x="36343" y="24808"/>
                    </a:cubicBezTo>
                    <a:cubicBezTo>
                      <a:pt x="35566" y="24512"/>
                      <a:pt x="34790" y="24216"/>
                      <a:pt x="34050" y="23884"/>
                    </a:cubicBezTo>
                    <a:lnTo>
                      <a:pt x="33866" y="23884"/>
                    </a:lnTo>
                    <a:cubicBezTo>
                      <a:pt x="33570" y="23736"/>
                      <a:pt x="33126" y="23588"/>
                      <a:pt x="32793" y="23440"/>
                    </a:cubicBezTo>
                    <a:cubicBezTo>
                      <a:pt x="32646" y="23440"/>
                      <a:pt x="32350" y="23292"/>
                      <a:pt x="32017" y="23107"/>
                    </a:cubicBezTo>
                    <a:cubicBezTo>
                      <a:pt x="31721" y="22959"/>
                      <a:pt x="31425" y="22811"/>
                      <a:pt x="31093" y="22811"/>
                    </a:cubicBezTo>
                    <a:cubicBezTo>
                      <a:pt x="30797" y="22664"/>
                      <a:pt x="30501" y="22516"/>
                      <a:pt x="30353" y="22368"/>
                    </a:cubicBezTo>
                    <a:cubicBezTo>
                      <a:pt x="29873" y="22183"/>
                      <a:pt x="29577" y="22035"/>
                      <a:pt x="29244" y="22035"/>
                    </a:cubicBezTo>
                    <a:cubicBezTo>
                      <a:pt x="29096" y="21887"/>
                      <a:pt x="28801" y="21739"/>
                      <a:pt x="28505" y="21591"/>
                    </a:cubicBezTo>
                    <a:cubicBezTo>
                      <a:pt x="28172" y="21443"/>
                      <a:pt x="27876" y="21259"/>
                      <a:pt x="27581" y="21111"/>
                    </a:cubicBezTo>
                    <a:cubicBezTo>
                      <a:pt x="27396" y="21111"/>
                      <a:pt x="27100" y="20963"/>
                      <a:pt x="26804" y="20815"/>
                    </a:cubicBezTo>
                    <a:cubicBezTo>
                      <a:pt x="26471" y="20667"/>
                      <a:pt x="26176" y="20519"/>
                      <a:pt x="25880" y="20334"/>
                    </a:cubicBezTo>
                    <a:cubicBezTo>
                      <a:pt x="25732" y="20186"/>
                      <a:pt x="25399" y="20186"/>
                      <a:pt x="25251" y="20039"/>
                    </a:cubicBezTo>
                    <a:cubicBezTo>
                      <a:pt x="24808" y="19891"/>
                      <a:pt x="24475" y="19743"/>
                      <a:pt x="24179" y="19595"/>
                    </a:cubicBezTo>
                    <a:cubicBezTo>
                      <a:pt x="24031" y="19410"/>
                      <a:pt x="23699" y="19262"/>
                      <a:pt x="23551" y="19114"/>
                    </a:cubicBezTo>
                    <a:cubicBezTo>
                      <a:pt x="23255" y="18966"/>
                      <a:pt x="22959" y="18819"/>
                      <a:pt x="22479" y="18671"/>
                    </a:cubicBezTo>
                    <a:cubicBezTo>
                      <a:pt x="22331" y="18486"/>
                      <a:pt x="22183" y="18486"/>
                      <a:pt x="22035" y="18338"/>
                    </a:cubicBezTo>
                    <a:cubicBezTo>
                      <a:pt x="21554" y="18042"/>
                      <a:pt x="20926" y="17746"/>
                      <a:pt x="20482" y="17414"/>
                    </a:cubicBezTo>
                    <a:cubicBezTo>
                      <a:pt x="11683" y="12497"/>
                      <a:pt x="4918" y="6470"/>
                      <a:pt x="148" y="0"/>
                    </a:cubicBezTo>
                    <a:close/>
                  </a:path>
                </a:pathLst>
              </a:custGeom>
              <a:solidFill>
                <a:srgbClr val="6275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7" name="Google Shape;375;p19"/>
              <p:cNvSpPr/>
              <p:nvPr/>
            </p:nvSpPr>
            <p:spPr>
              <a:xfrm>
                <a:off x="7587525" y="4313265"/>
                <a:ext cx="1357530" cy="775333"/>
              </a:xfrm>
              <a:custGeom>
                <a:avLst/>
                <a:gdLst/>
                <a:ahLst/>
                <a:cxnLst/>
                <a:rect l="l" t="t" r="r" b="b"/>
                <a:pathLst>
                  <a:path w="70689" h="40373" extrusionOk="0">
                    <a:moveTo>
                      <a:pt x="50687" y="1"/>
                    </a:moveTo>
                    <a:lnTo>
                      <a:pt x="0" y="11535"/>
                    </a:lnTo>
                    <a:cubicBezTo>
                      <a:pt x="4770" y="18005"/>
                      <a:pt x="11535" y="24032"/>
                      <a:pt x="20334" y="28949"/>
                    </a:cubicBezTo>
                    <a:cubicBezTo>
                      <a:pt x="28357" y="33718"/>
                      <a:pt x="38043" y="37600"/>
                      <a:pt x="49134" y="40373"/>
                    </a:cubicBezTo>
                    <a:lnTo>
                      <a:pt x="70688" y="11388"/>
                    </a:lnTo>
                    <a:cubicBezTo>
                      <a:pt x="66067" y="10315"/>
                      <a:pt x="62074" y="8615"/>
                      <a:pt x="58673" y="6766"/>
                    </a:cubicBezTo>
                    <a:cubicBezTo>
                      <a:pt x="55308" y="4770"/>
                      <a:pt x="52536" y="2478"/>
                      <a:pt x="50687" y="1"/>
                    </a:cubicBezTo>
                    <a:close/>
                  </a:path>
                </a:pathLst>
              </a:custGeom>
              <a:solidFill>
                <a:srgbClr val="8BA2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8" name="Google Shape;376;p19"/>
              <p:cNvSpPr/>
              <p:nvPr/>
            </p:nvSpPr>
            <p:spPr>
              <a:xfrm>
                <a:off x="8528265" y="4531943"/>
                <a:ext cx="416790" cy="878998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45771" extrusionOk="0">
                    <a:moveTo>
                      <a:pt x="21702" y="1"/>
                    </a:moveTo>
                    <a:lnTo>
                      <a:pt x="148" y="28986"/>
                    </a:lnTo>
                    <a:lnTo>
                      <a:pt x="0" y="45770"/>
                    </a:lnTo>
                    <a:lnTo>
                      <a:pt x="21702" y="16970"/>
                    </a:lnTo>
                    <a:lnTo>
                      <a:pt x="21702" y="1"/>
                    </a:lnTo>
                    <a:close/>
                  </a:path>
                </a:pathLst>
              </a:custGeom>
              <a:solidFill>
                <a:srgbClr val="475D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9" name="Google Shape;377;p19"/>
              <p:cNvSpPr/>
              <p:nvPr/>
            </p:nvSpPr>
            <p:spPr>
              <a:xfrm>
                <a:off x="8223685" y="4598159"/>
                <a:ext cx="274774" cy="143072"/>
              </a:xfrm>
              <a:custGeom>
                <a:avLst/>
                <a:gdLst/>
                <a:ahLst/>
                <a:cxnLst/>
                <a:rect l="l" t="t" r="r" b="b"/>
                <a:pathLst>
                  <a:path w="14308" h="7450" extrusionOk="0">
                    <a:moveTo>
                      <a:pt x="10481" y="1257"/>
                    </a:moveTo>
                    <a:cubicBezTo>
                      <a:pt x="10731" y="1257"/>
                      <a:pt x="10999" y="1340"/>
                      <a:pt x="11239" y="1507"/>
                    </a:cubicBezTo>
                    <a:lnTo>
                      <a:pt x="11387" y="1507"/>
                    </a:lnTo>
                    <a:cubicBezTo>
                      <a:pt x="11683" y="1802"/>
                      <a:pt x="11535" y="2098"/>
                      <a:pt x="11239" y="2246"/>
                    </a:cubicBezTo>
                    <a:lnTo>
                      <a:pt x="8466" y="3799"/>
                    </a:lnTo>
                    <a:cubicBezTo>
                      <a:pt x="8466" y="3799"/>
                      <a:pt x="8318" y="3799"/>
                      <a:pt x="8318" y="3947"/>
                    </a:cubicBezTo>
                    <a:lnTo>
                      <a:pt x="9095" y="5943"/>
                    </a:lnTo>
                    <a:cubicBezTo>
                      <a:pt x="9095" y="6128"/>
                      <a:pt x="8910" y="6276"/>
                      <a:pt x="8762" y="6424"/>
                    </a:cubicBezTo>
                    <a:cubicBezTo>
                      <a:pt x="8614" y="6424"/>
                      <a:pt x="8318" y="6572"/>
                      <a:pt x="7986" y="6572"/>
                    </a:cubicBezTo>
                    <a:cubicBezTo>
                      <a:pt x="7838" y="6572"/>
                      <a:pt x="7542" y="6424"/>
                      <a:pt x="7394" y="6424"/>
                    </a:cubicBezTo>
                    <a:cubicBezTo>
                      <a:pt x="7246" y="6276"/>
                      <a:pt x="7061" y="6128"/>
                      <a:pt x="7061" y="5943"/>
                    </a:cubicBezTo>
                    <a:lnTo>
                      <a:pt x="6322" y="3651"/>
                    </a:lnTo>
                    <a:cubicBezTo>
                      <a:pt x="6322" y="3503"/>
                      <a:pt x="6470" y="3503"/>
                      <a:pt x="6470" y="3355"/>
                    </a:cubicBezTo>
                    <a:cubicBezTo>
                      <a:pt x="6618" y="3170"/>
                      <a:pt x="6618" y="3170"/>
                      <a:pt x="6766" y="3022"/>
                    </a:cubicBezTo>
                    <a:lnTo>
                      <a:pt x="9834" y="1507"/>
                    </a:lnTo>
                    <a:cubicBezTo>
                      <a:pt x="10001" y="1340"/>
                      <a:pt x="10232" y="1257"/>
                      <a:pt x="10481" y="1257"/>
                    </a:cubicBezTo>
                    <a:close/>
                    <a:moveTo>
                      <a:pt x="7209" y="0"/>
                    </a:moveTo>
                    <a:cubicBezTo>
                      <a:pt x="5573" y="0"/>
                      <a:pt x="3919" y="342"/>
                      <a:pt x="2625" y="1026"/>
                    </a:cubicBezTo>
                    <a:cubicBezTo>
                      <a:pt x="148" y="2431"/>
                      <a:pt x="0" y="4723"/>
                      <a:pt x="2440" y="6276"/>
                    </a:cubicBezTo>
                    <a:cubicBezTo>
                      <a:pt x="2440" y="6276"/>
                      <a:pt x="2625" y="6276"/>
                      <a:pt x="2625" y="6424"/>
                    </a:cubicBezTo>
                    <a:cubicBezTo>
                      <a:pt x="3845" y="7108"/>
                      <a:pt x="5462" y="7450"/>
                      <a:pt x="7098" y="7450"/>
                    </a:cubicBezTo>
                    <a:cubicBezTo>
                      <a:pt x="8734" y="7450"/>
                      <a:pt x="10389" y="7108"/>
                      <a:pt x="11683" y="6424"/>
                    </a:cubicBezTo>
                    <a:cubicBezTo>
                      <a:pt x="14160" y="5019"/>
                      <a:pt x="14308" y="2579"/>
                      <a:pt x="11868" y="1174"/>
                    </a:cubicBezTo>
                    <a:cubicBezTo>
                      <a:pt x="11868" y="1026"/>
                      <a:pt x="11683" y="1026"/>
                      <a:pt x="11683" y="1026"/>
                    </a:cubicBezTo>
                    <a:cubicBezTo>
                      <a:pt x="10463" y="342"/>
                      <a:pt x="8845" y="0"/>
                      <a:pt x="72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0" name="Google Shape;378;p19"/>
              <p:cNvSpPr/>
              <p:nvPr/>
            </p:nvSpPr>
            <p:spPr>
              <a:xfrm>
                <a:off x="8122863" y="4543831"/>
                <a:ext cx="476419" cy="250328"/>
              </a:xfrm>
              <a:custGeom>
                <a:avLst/>
                <a:gdLst/>
                <a:ahLst/>
                <a:cxnLst/>
                <a:rect l="l" t="t" r="r" b="b"/>
                <a:pathLst>
                  <a:path w="24808" h="13035" extrusionOk="0">
                    <a:moveTo>
                      <a:pt x="12419" y="1414"/>
                    </a:moveTo>
                    <a:cubicBezTo>
                      <a:pt x="14676" y="1414"/>
                      <a:pt x="16919" y="1913"/>
                      <a:pt x="18633" y="2931"/>
                    </a:cubicBezTo>
                    <a:lnTo>
                      <a:pt x="18781" y="2931"/>
                    </a:lnTo>
                    <a:cubicBezTo>
                      <a:pt x="22183" y="5075"/>
                      <a:pt x="22035" y="8329"/>
                      <a:pt x="18486" y="10177"/>
                    </a:cubicBezTo>
                    <a:cubicBezTo>
                      <a:pt x="16785" y="11101"/>
                      <a:pt x="14548" y="11563"/>
                      <a:pt x="12335" y="11563"/>
                    </a:cubicBezTo>
                    <a:cubicBezTo>
                      <a:pt x="10121" y="11563"/>
                      <a:pt x="7930" y="11101"/>
                      <a:pt x="6322" y="10177"/>
                    </a:cubicBezTo>
                    <a:lnTo>
                      <a:pt x="6174" y="10029"/>
                    </a:lnTo>
                    <a:cubicBezTo>
                      <a:pt x="2773" y="8033"/>
                      <a:pt x="2921" y="4779"/>
                      <a:pt x="6322" y="2783"/>
                    </a:cubicBezTo>
                    <a:cubicBezTo>
                      <a:pt x="8063" y="1876"/>
                      <a:pt x="10248" y="1414"/>
                      <a:pt x="12419" y="1414"/>
                    </a:cubicBezTo>
                    <a:close/>
                    <a:moveTo>
                      <a:pt x="12533" y="1"/>
                    </a:moveTo>
                    <a:cubicBezTo>
                      <a:pt x="9705" y="1"/>
                      <a:pt x="6858" y="620"/>
                      <a:pt x="4622" y="1859"/>
                    </a:cubicBezTo>
                    <a:cubicBezTo>
                      <a:pt x="148" y="4336"/>
                      <a:pt x="0" y="8329"/>
                      <a:pt x="4326" y="10953"/>
                    </a:cubicBezTo>
                    <a:cubicBezTo>
                      <a:pt x="4326" y="11101"/>
                      <a:pt x="4474" y="11101"/>
                      <a:pt x="4474" y="11101"/>
                    </a:cubicBezTo>
                    <a:cubicBezTo>
                      <a:pt x="6701" y="12377"/>
                      <a:pt x="9654" y="13035"/>
                      <a:pt x="12585" y="13035"/>
                    </a:cubicBezTo>
                    <a:cubicBezTo>
                      <a:pt x="15346" y="13035"/>
                      <a:pt x="18088" y="12451"/>
                      <a:pt x="20186" y="11249"/>
                    </a:cubicBezTo>
                    <a:cubicBezTo>
                      <a:pt x="24660" y="8772"/>
                      <a:pt x="24808" y="4631"/>
                      <a:pt x="20630" y="2007"/>
                    </a:cubicBezTo>
                    <a:cubicBezTo>
                      <a:pt x="20482" y="2007"/>
                      <a:pt x="20482" y="2007"/>
                      <a:pt x="20334" y="1859"/>
                    </a:cubicBezTo>
                    <a:cubicBezTo>
                      <a:pt x="18171" y="620"/>
                      <a:pt x="15362" y="1"/>
                      <a:pt x="125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1" name="Google Shape;384;p19"/>
              <p:cNvSpPr/>
              <p:nvPr/>
            </p:nvSpPr>
            <p:spPr>
              <a:xfrm>
                <a:off x="9309264" y="2017855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30500" cap="flat" cmpd="sng">
                <a:solidFill>
                  <a:srgbClr val="DA720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2" name="Google Shape;385;p19"/>
              <p:cNvSpPr/>
              <p:nvPr/>
            </p:nvSpPr>
            <p:spPr>
              <a:xfrm>
                <a:off x="9534318" y="2523369"/>
                <a:ext cx="416790" cy="1535745"/>
              </a:xfrm>
              <a:custGeom>
                <a:avLst/>
                <a:gdLst/>
                <a:ahLst/>
                <a:cxnLst/>
                <a:rect l="l" t="t" r="r" b="b"/>
                <a:pathLst>
                  <a:path w="21703" h="79969" extrusionOk="0">
                    <a:moveTo>
                      <a:pt x="21703" y="0"/>
                    </a:moveTo>
                    <a:lnTo>
                      <a:pt x="149" y="28801"/>
                    </a:lnTo>
                    <a:lnTo>
                      <a:pt x="1" y="79968"/>
                    </a:lnTo>
                    <a:lnTo>
                      <a:pt x="21555" y="51131"/>
                    </a:lnTo>
                    <a:lnTo>
                      <a:pt x="21703" y="0"/>
                    </a:lnTo>
                    <a:close/>
                  </a:path>
                </a:pathLst>
              </a:custGeom>
              <a:solidFill>
                <a:srgbClr val="B26E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3" name="Google Shape;386;p19"/>
              <p:cNvSpPr/>
              <p:nvPr/>
            </p:nvSpPr>
            <p:spPr>
              <a:xfrm>
                <a:off x="9309264" y="249994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30500" cap="flat" cmpd="sng">
                <a:solidFill>
                  <a:srgbClr val="DA720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4" name="Google Shape;389;p19"/>
              <p:cNvSpPr/>
              <p:nvPr/>
            </p:nvSpPr>
            <p:spPr>
              <a:xfrm>
                <a:off x="9534318" y="2852012"/>
                <a:ext cx="413948" cy="1461194"/>
              </a:xfrm>
              <a:custGeom>
                <a:avLst/>
                <a:gdLst/>
                <a:ahLst/>
                <a:cxnLst/>
                <a:rect l="l" t="t" r="r" b="b"/>
                <a:pathLst>
                  <a:path w="21555" h="76087" extrusionOk="0">
                    <a:moveTo>
                      <a:pt x="149" y="1"/>
                    </a:moveTo>
                    <a:lnTo>
                      <a:pt x="1" y="62555"/>
                    </a:lnTo>
                    <a:cubicBezTo>
                      <a:pt x="592" y="62703"/>
                      <a:pt x="1073" y="62851"/>
                      <a:pt x="1665" y="62999"/>
                    </a:cubicBezTo>
                    <a:cubicBezTo>
                      <a:pt x="2441" y="63295"/>
                      <a:pt x="3069" y="63479"/>
                      <a:pt x="3846" y="63775"/>
                    </a:cubicBezTo>
                    <a:cubicBezTo>
                      <a:pt x="3994" y="63775"/>
                      <a:pt x="4142" y="63923"/>
                      <a:pt x="4290" y="63923"/>
                    </a:cubicBezTo>
                    <a:cubicBezTo>
                      <a:pt x="5066" y="64071"/>
                      <a:pt x="5694" y="64404"/>
                      <a:pt x="6286" y="64699"/>
                    </a:cubicBezTo>
                    <a:lnTo>
                      <a:pt x="6471" y="64699"/>
                    </a:lnTo>
                    <a:cubicBezTo>
                      <a:pt x="6767" y="64847"/>
                      <a:pt x="7062" y="64847"/>
                      <a:pt x="7210" y="64995"/>
                    </a:cubicBezTo>
                    <a:cubicBezTo>
                      <a:pt x="7543" y="65143"/>
                      <a:pt x="7691" y="65143"/>
                      <a:pt x="7839" y="65328"/>
                    </a:cubicBezTo>
                    <a:cubicBezTo>
                      <a:pt x="8134" y="65476"/>
                      <a:pt x="8467" y="65624"/>
                      <a:pt x="8763" y="65624"/>
                    </a:cubicBezTo>
                    <a:cubicBezTo>
                      <a:pt x="8911" y="65772"/>
                      <a:pt x="9244" y="65919"/>
                      <a:pt x="9391" y="65919"/>
                    </a:cubicBezTo>
                    <a:cubicBezTo>
                      <a:pt x="9687" y="66067"/>
                      <a:pt x="9983" y="66252"/>
                      <a:pt x="10316" y="66400"/>
                    </a:cubicBezTo>
                    <a:cubicBezTo>
                      <a:pt x="10464" y="66548"/>
                      <a:pt x="10612" y="66548"/>
                      <a:pt x="10759" y="66696"/>
                    </a:cubicBezTo>
                    <a:cubicBezTo>
                      <a:pt x="11092" y="66844"/>
                      <a:pt x="11536" y="67176"/>
                      <a:pt x="12016" y="67324"/>
                    </a:cubicBezTo>
                    <a:cubicBezTo>
                      <a:pt x="16305" y="69764"/>
                      <a:pt x="19411" y="72870"/>
                      <a:pt x="21407" y="76086"/>
                    </a:cubicBezTo>
                    <a:lnTo>
                      <a:pt x="21555" y="13384"/>
                    </a:lnTo>
                    <a:cubicBezTo>
                      <a:pt x="19706" y="10168"/>
                      <a:pt x="16453" y="7099"/>
                      <a:pt x="12164" y="4622"/>
                    </a:cubicBezTo>
                    <a:cubicBezTo>
                      <a:pt x="11684" y="4474"/>
                      <a:pt x="11388" y="4141"/>
                      <a:pt x="10907" y="3993"/>
                    </a:cubicBezTo>
                    <a:cubicBezTo>
                      <a:pt x="10759" y="3846"/>
                      <a:pt x="10612" y="3846"/>
                      <a:pt x="10464" y="3698"/>
                    </a:cubicBezTo>
                    <a:cubicBezTo>
                      <a:pt x="10168" y="3550"/>
                      <a:pt x="9835" y="3402"/>
                      <a:pt x="9539" y="3217"/>
                    </a:cubicBezTo>
                    <a:cubicBezTo>
                      <a:pt x="9391" y="3217"/>
                      <a:pt x="9059" y="3069"/>
                      <a:pt x="8911" y="3069"/>
                    </a:cubicBezTo>
                    <a:cubicBezTo>
                      <a:pt x="8615" y="2921"/>
                      <a:pt x="8467" y="2773"/>
                      <a:pt x="8134" y="2626"/>
                    </a:cubicBezTo>
                    <a:cubicBezTo>
                      <a:pt x="7839" y="2478"/>
                      <a:pt x="7691" y="2478"/>
                      <a:pt x="7543" y="2293"/>
                    </a:cubicBezTo>
                    <a:cubicBezTo>
                      <a:pt x="7210" y="2293"/>
                      <a:pt x="6914" y="2145"/>
                      <a:pt x="6619" y="1997"/>
                    </a:cubicBezTo>
                    <a:lnTo>
                      <a:pt x="6471" y="1997"/>
                    </a:lnTo>
                    <a:cubicBezTo>
                      <a:pt x="5842" y="1701"/>
                      <a:pt x="5214" y="1553"/>
                      <a:pt x="4622" y="1221"/>
                    </a:cubicBezTo>
                    <a:cubicBezTo>
                      <a:pt x="4290" y="1221"/>
                      <a:pt x="4142" y="1073"/>
                      <a:pt x="3994" y="1073"/>
                    </a:cubicBezTo>
                    <a:cubicBezTo>
                      <a:pt x="3365" y="925"/>
                      <a:pt x="2589" y="629"/>
                      <a:pt x="1849" y="444"/>
                    </a:cubicBezTo>
                    <a:cubicBezTo>
                      <a:pt x="1221" y="296"/>
                      <a:pt x="740" y="149"/>
                      <a:pt x="149" y="1"/>
                    </a:cubicBezTo>
                    <a:close/>
                  </a:path>
                </a:pathLst>
              </a:custGeom>
              <a:solidFill>
                <a:srgbClr val="2A38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5" name="Google Shape;390;p19"/>
              <p:cNvSpPr/>
              <p:nvPr/>
            </p:nvSpPr>
            <p:spPr>
              <a:xfrm>
                <a:off x="9537161" y="2301849"/>
                <a:ext cx="1381669" cy="812973"/>
              </a:xfrm>
              <a:custGeom>
                <a:avLst/>
                <a:gdLst/>
                <a:ahLst/>
                <a:cxnLst/>
                <a:rect l="l" t="t" r="r" b="b"/>
                <a:pathLst>
                  <a:path w="71946" h="42333" extrusionOk="0">
                    <a:moveTo>
                      <a:pt x="21555" y="1"/>
                    </a:moveTo>
                    <a:lnTo>
                      <a:pt x="1" y="28949"/>
                    </a:lnTo>
                    <a:cubicBezTo>
                      <a:pt x="4622" y="30021"/>
                      <a:pt x="8615" y="31721"/>
                      <a:pt x="12016" y="33570"/>
                    </a:cubicBezTo>
                    <a:cubicBezTo>
                      <a:pt x="16305" y="36047"/>
                      <a:pt x="19558" y="39116"/>
                      <a:pt x="21407" y="42332"/>
                    </a:cubicBezTo>
                    <a:lnTo>
                      <a:pt x="71946" y="30797"/>
                    </a:lnTo>
                    <a:cubicBezTo>
                      <a:pt x="67324" y="23551"/>
                      <a:pt x="59930" y="16933"/>
                      <a:pt x="50355" y="11388"/>
                    </a:cubicBezTo>
                    <a:cubicBezTo>
                      <a:pt x="42369" y="6618"/>
                      <a:pt x="32646" y="2773"/>
                      <a:pt x="21555" y="1"/>
                    </a:cubicBezTo>
                    <a:close/>
                  </a:path>
                </a:pathLst>
              </a:custGeom>
              <a:solidFill>
                <a:srgbClr val="30408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6" name="Google Shape;391;p19"/>
              <p:cNvSpPr/>
              <p:nvPr/>
            </p:nvSpPr>
            <p:spPr>
              <a:xfrm>
                <a:off x="9945406" y="2887521"/>
                <a:ext cx="973425" cy="1425685"/>
              </a:xfrm>
              <a:custGeom>
                <a:avLst/>
                <a:gdLst/>
                <a:ahLst/>
                <a:cxnLst/>
                <a:rect l="l" t="t" r="r" b="b"/>
                <a:pathLst>
                  <a:path w="50688" h="74238" extrusionOk="0">
                    <a:moveTo>
                      <a:pt x="50688" y="0"/>
                    </a:moveTo>
                    <a:lnTo>
                      <a:pt x="149" y="11535"/>
                    </a:lnTo>
                    <a:lnTo>
                      <a:pt x="1" y="74237"/>
                    </a:lnTo>
                    <a:lnTo>
                      <a:pt x="1" y="74237"/>
                    </a:lnTo>
                    <a:lnTo>
                      <a:pt x="50503" y="62703"/>
                    </a:lnTo>
                    <a:lnTo>
                      <a:pt x="50688" y="0"/>
                    </a:lnTo>
                    <a:close/>
                  </a:path>
                </a:pathLst>
              </a:custGeom>
              <a:solidFill>
                <a:srgbClr val="2A387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7" name="Google Shape;392;p19"/>
              <p:cNvSpPr/>
              <p:nvPr/>
            </p:nvSpPr>
            <p:spPr>
              <a:xfrm rot="2733011">
                <a:off x="9927432" y="2499079"/>
                <a:ext cx="456287" cy="418511"/>
              </a:xfrm>
              <a:custGeom>
                <a:avLst/>
                <a:gdLst>
                  <a:gd name="T0" fmla="*/ 6058 w 12949"/>
                  <a:gd name="T1" fmla="*/ 4798 h 9877"/>
                  <a:gd name="T2" fmla="*/ 3171 w 12949"/>
                  <a:gd name="T3" fmla="*/ 6527 h 9877"/>
                  <a:gd name="T4" fmla="*/ 3397 w 12949"/>
                  <a:gd name="T5" fmla="*/ 7422 h 9877"/>
                  <a:gd name="T6" fmla="*/ 3731 w 12949"/>
                  <a:gd name="T7" fmla="*/ 7515 h 9877"/>
                  <a:gd name="T8" fmla="*/ 4292 w 12949"/>
                  <a:gd name="T9" fmla="*/ 7196 h 9877"/>
                  <a:gd name="T10" fmla="*/ 6198 w 12949"/>
                  <a:gd name="T11" fmla="*/ 6096 h 9877"/>
                  <a:gd name="T12" fmla="*/ 8758 w 12949"/>
                  <a:gd name="T13" fmla="*/ 7308 h 9877"/>
                  <a:gd name="T14" fmla="*/ 9681 w 12949"/>
                  <a:gd name="T15" fmla="*/ 7338 h 9877"/>
                  <a:gd name="T16" fmla="*/ 9711 w 12949"/>
                  <a:gd name="T17" fmla="*/ 6415 h 9877"/>
                  <a:gd name="T18" fmla="*/ 6058 w 12949"/>
                  <a:gd name="T19" fmla="*/ 4798 h 9877"/>
                  <a:gd name="T20" fmla="*/ 6500 w 12949"/>
                  <a:gd name="T21" fmla="*/ 7369 h 9877"/>
                  <a:gd name="T22" fmla="*/ 5247 w 12949"/>
                  <a:gd name="T23" fmla="*/ 8623 h 9877"/>
                  <a:gd name="T24" fmla="*/ 6500 w 12949"/>
                  <a:gd name="T25" fmla="*/ 9877 h 9877"/>
                  <a:gd name="T26" fmla="*/ 7754 w 12949"/>
                  <a:gd name="T27" fmla="*/ 8623 h 9877"/>
                  <a:gd name="T28" fmla="*/ 6500 w 12949"/>
                  <a:gd name="T29" fmla="*/ 7369 h 9877"/>
                  <a:gd name="T30" fmla="*/ 12685 w 12949"/>
                  <a:gd name="T31" fmla="*/ 2996 h 9877"/>
                  <a:gd name="T32" fmla="*/ 6007 w 12949"/>
                  <a:gd name="T33" fmla="*/ 158 h 9877"/>
                  <a:gd name="T34" fmla="*/ 1974 w 12949"/>
                  <a:gd name="T35" fmla="*/ 1578 h 9877"/>
                  <a:gd name="T36" fmla="*/ 222 w 12949"/>
                  <a:gd name="T37" fmla="*/ 3061 h 9877"/>
                  <a:gd name="T38" fmla="*/ 333 w 12949"/>
                  <a:gd name="T39" fmla="*/ 3979 h 9877"/>
                  <a:gd name="T40" fmla="*/ 736 w 12949"/>
                  <a:gd name="T41" fmla="*/ 4118 h 9877"/>
                  <a:gd name="T42" fmla="*/ 1249 w 12949"/>
                  <a:gd name="T43" fmla="*/ 3867 h 9877"/>
                  <a:gd name="T44" fmla="*/ 2725 w 12949"/>
                  <a:gd name="T45" fmla="*/ 2648 h 9877"/>
                  <a:gd name="T46" fmla="*/ 6139 w 12949"/>
                  <a:gd name="T47" fmla="*/ 1458 h 9877"/>
                  <a:gd name="T48" fmla="*/ 11774 w 12949"/>
                  <a:gd name="T49" fmla="*/ 3932 h 9877"/>
                  <a:gd name="T50" fmla="*/ 12698 w 12949"/>
                  <a:gd name="T51" fmla="*/ 3919 h 9877"/>
                  <a:gd name="T52" fmla="*/ 12685 w 12949"/>
                  <a:gd name="T53" fmla="*/ 2996 h 9877"/>
                  <a:gd name="T54" fmla="*/ 6176 w 12949"/>
                  <a:gd name="T55" fmla="*/ 2448 h 9877"/>
                  <a:gd name="T56" fmla="*/ 1755 w 12949"/>
                  <a:gd name="T57" fmla="*/ 4671 h 9877"/>
                  <a:gd name="T58" fmla="*/ 1819 w 12949"/>
                  <a:gd name="T59" fmla="*/ 5592 h 9877"/>
                  <a:gd name="T60" fmla="*/ 2247 w 12949"/>
                  <a:gd name="T61" fmla="*/ 5753 h 9877"/>
                  <a:gd name="T62" fmla="*/ 2740 w 12949"/>
                  <a:gd name="T63" fmla="*/ 5529 h 9877"/>
                  <a:gd name="T64" fmla="*/ 6236 w 12949"/>
                  <a:gd name="T65" fmla="*/ 3753 h 9877"/>
                  <a:gd name="T66" fmla="*/ 10267 w 12949"/>
                  <a:gd name="T67" fmla="*/ 5572 h 9877"/>
                  <a:gd name="T68" fmla="*/ 11191 w 12949"/>
                  <a:gd name="T69" fmla="*/ 5551 h 9877"/>
                  <a:gd name="T70" fmla="*/ 11169 w 12949"/>
                  <a:gd name="T71" fmla="*/ 4627 h 9877"/>
                  <a:gd name="T72" fmla="*/ 6176 w 12949"/>
                  <a:gd name="T73" fmla="*/ 2448 h 9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949" h="9877">
                    <a:moveTo>
                      <a:pt x="6058" y="4798"/>
                    </a:moveTo>
                    <a:cubicBezTo>
                      <a:pt x="4560" y="4959"/>
                      <a:pt x="3466" y="6032"/>
                      <a:pt x="3171" y="6527"/>
                    </a:cubicBezTo>
                    <a:cubicBezTo>
                      <a:pt x="2986" y="6836"/>
                      <a:pt x="3087" y="7237"/>
                      <a:pt x="3397" y="7422"/>
                    </a:cubicBezTo>
                    <a:cubicBezTo>
                      <a:pt x="3502" y="7485"/>
                      <a:pt x="3617" y="7515"/>
                      <a:pt x="3731" y="7515"/>
                    </a:cubicBezTo>
                    <a:cubicBezTo>
                      <a:pt x="3953" y="7515"/>
                      <a:pt x="4170" y="7401"/>
                      <a:pt x="4292" y="7196"/>
                    </a:cubicBezTo>
                    <a:cubicBezTo>
                      <a:pt x="4418" y="6985"/>
                      <a:pt x="5183" y="6205"/>
                      <a:pt x="6198" y="6096"/>
                    </a:cubicBezTo>
                    <a:cubicBezTo>
                      <a:pt x="7058" y="6004"/>
                      <a:pt x="7919" y="6411"/>
                      <a:pt x="8758" y="7308"/>
                    </a:cubicBezTo>
                    <a:cubicBezTo>
                      <a:pt x="9004" y="7571"/>
                      <a:pt x="9417" y="7585"/>
                      <a:pt x="9681" y="7338"/>
                    </a:cubicBezTo>
                    <a:cubicBezTo>
                      <a:pt x="9944" y="7092"/>
                      <a:pt x="9958" y="6679"/>
                      <a:pt x="9711" y="6415"/>
                    </a:cubicBezTo>
                    <a:cubicBezTo>
                      <a:pt x="8299" y="4906"/>
                      <a:pt x="6946" y="4702"/>
                      <a:pt x="6058" y="4798"/>
                    </a:cubicBezTo>
                    <a:close/>
                    <a:moveTo>
                      <a:pt x="6500" y="7369"/>
                    </a:moveTo>
                    <a:cubicBezTo>
                      <a:pt x="5808" y="7369"/>
                      <a:pt x="5247" y="7931"/>
                      <a:pt x="5247" y="8623"/>
                    </a:cubicBezTo>
                    <a:cubicBezTo>
                      <a:pt x="5247" y="9316"/>
                      <a:pt x="5808" y="9877"/>
                      <a:pt x="6500" y="9877"/>
                    </a:cubicBezTo>
                    <a:cubicBezTo>
                      <a:pt x="7193" y="9877"/>
                      <a:pt x="7754" y="9316"/>
                      <a:pt x="7754" y="8623"/>
                    </a:cubicBezTo>
                    <a:cubicBezTo>
                      <a:pt x="7754" y="7931"/>
                      <a:pt x="7193" y="7369"/>
                      <a:pt x="6500" y="7369"/>
                    </a:cubicBezTo>
                    <a:close/>
                    <a:moveTo>
                      <a:pt x="12685" y="2996"/>
                    </a:moveTo>
                    <a:cubicBezTo>
                      <a:pt x="10588" y="955"/>
                      <a:pt x="8341" y="0"/>
                      <a:pt x="6007" y="158"/>
                    </a:cubicBezTo>
                    <a:cubicBezTo>
                      <a:pt x="4646" y="250"/>
                      <a:pt x="3251" y="741"/>
                      <a:pt x="1974" y="1578"/>
                    </a:cubicBezTo>
                    <a:cubicBezTo>
                      <a:pt x="983" y="2227"/>
                      <a:pt x="362" y="2883"/>
                      <a:pt x="222" y="3061"/>
                    </a:cubicBezTo>
                    <a:cubicBezTo>
                      <a:pt x="0" y="3345"/>
                      <a:pt x="49" y="3756"/>
                      <a:pt x="333" y="3979"/>
                    </a:cubicBezTo>
                    <a:cubicBezTo>
                      <a:pt x="453" y="4072"/>
                      <a:pt x="595" y="4118"/>
                      <a:pt x="736" y="4118"/>
                    </a:cubicBezTo>
                    <a:cubicBezTo>
                      <a:pt x="929" y="4118"/>
                      <a:pt x="1121" y="4032"/>
                      <a:pt x="1249" y="3867"/>
                    </a:cubicBezTo>
                    <a:cubicBezTo>
                      <a:pt x="1338" y="3758"/>
                      <a:pt x="1877" y="3197"/>
                      <a:pt x="2725" y="2648"/>
                    </a:cubicBezTo>
                    <a:cubicBezTo>
                      <a:pt x="3487" y="2153"/>
                      <a:pt x="4699" y="1545"/>
                      <a:pt x="6139" y="1458"/>
                    </a:cubicBezTo>
                    <a:cubicBezTo>
                      <a:pt x="8071" y="1342"/>
                      <a:pt x="9968" y="2174"/>
                      <a:pt x="11774" y="3932"/>
                    </a:cubicBezTo>
                    <a:cubicBezTo>
                      <a:pt x="12033" y="4183"/>
                      <a:pt x="12446" y="4178"/>
                      <a:pt x="12698" y="3919"/>
                    </a:cubicBezTo>
                    <a:cubicBezTo>
                      <a:pt x="12949" y="3661"/>
                      <a:pt x="12944" y="3247"/>
                      <a:pt x="12685" y="2996"/>
                    </a:cubicBezTo>
                    <a:close/>
                    <a:moveTo>
                      <a:pt x="6176" y="2448"/>
                    </a:moveTo>
                    <a:cubicBezTo>
                      <a:pt x="3712" y="2562"/>
                      <a:pt x="2061" y="4319"/>
                      <a:pt x="1755" y="4671"/>
                    </a:cubicBezTo>
                    <a:cubicBezTo>
                      <a:pt x="1518" y="4943"/>
                      <a:pt x="1547" y="5355"/>
                      <a:pt x="1819" y="5592"/>
                    </a:cubicBezTo>
                    <a:cubicBezTo>
                      <a:pt x="1943" y="5700"/>
                      <a:pt x="2095" y="5753"/>
                      <a:pt x="2247" y="5753"/>
                    </a:cubicBezTo>
                    <a:cubicBezTo>
                      <a:pt x="2430" y="5753"/>
                      <a:pt x="2611" y="5677"/>
                      <a:pt x="2740" y="5529"/>
                    </a:cubicBezTo>
                    <a:cubicBezTo>
                      <a:pt x="2890" y="5356"/>
                      <a:pt x="4263" y="3844"/>
                      <a:pt x="6236" y="3753"/>
                    </a:cubicBezTo>
                    <a:cubicBezTo>
                      <a:pt x="7581" y="3691"/>
                      <a:pt x="8937" y="4303"/>
                      <a:pt x="10267" y="5572"/>
                    </a:cubicBezTo>
                    <a:cubicBezTo>
                      <a:pt x="10528" y="5821"/>
                      <a:pt x="10942" y="5811"/>
                      <a:pt x="11191" y="5551"/>
                    </a:cubicBezTo>
                    <a:cubicBezTo>
                      <a:pt x="11440" y="5290"/>
                      <a:pt x="11430" y="4876"/>
                      <a:pt x="11169" y="4627"/>
                    </a:cubicBezTo>
                    <a:cubicBezTo>
                      <a:pt x="9571" y="3102"/>
                      <a:pt x="7891" y="2369"/>
                      <a:pt x="6176" y="2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scene3d>
                <a:camera prst="orthographicFront">
                  <a:rot lat="0" lon="21594000" rev="0"/>
                </a:camera>
                <a:lightRig rig="threePt" dir="t"/>
              </a:scene3d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8" name="Google Shape;401;p19"/>
              <p:cNvSpPr/>
              <p:nvPr/>
            </p:nvSpPr>
            <p:spPr>
              <a:xfrm>
                <a:off x="8531108" y="4751331"/>
                <a:ext cx="1405098" cy="643190"/>
              </a:xfrm>
              <a:custGeom>
                <a:avLst/>
                <a:gdLst/>
                <a:ahLst/>
                <a:cxnLst/>
                <a:rect l="l" t="t" r="r" b="b"/>
                <a:pathLst>
                  <a:path w="73166" h="33492" extrusionOk="0">
                    <a:moveTo>
                      <a:pt x="52979" y="1"/>
                    </a:moveTo>
                    <a:cubicBezTo>
                      <a:pt x="47985" y="1278"/>
                      <a:pt x="42483" y="1978"/>
                      <a:pt x="36868" y="1978"/>
                    </a:cubicBezTo>
                    <a:cubicBezTo>
                      <a:pt x="31759" y="1978"/>
                      <a:pt x="26556" y="1399"/>
                      <a:pt x="21554" y="148"/>
                    </a:cubicBezTo>
                    <a:lnTo>
                      <a:pt x="0" y="28949"/>
                    </a:lnTo>
                    <a:cubicBezTo>
                      <a:pt x="12145" y="32031"/>
                      <a:pt x="24759" y="33491"/>
                      <a:pt x="37162" y="33491"/>
                    </a:cubicBezTo>
                    <a:cubicBezTo>
                      <a:pt x="49604" y="33491"/>
                      <a:pt x="61834" y="32022"/>
                      <a:pt x="73165" y="29244"/>
                    </a:cubicBezTo>
                    <a:lnTo>
                      <a:pt x="52979" y="1"/>
                    </a:lnTo>
                    <a:close/>
                  </a:path>
                </a:pathLst>
              </a:custGeom>
              <a:solidFill>
                <a:srgbClr val="788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9" name="Google Shape;402;p19"/>
              <p:cNvSpPr/>
              <p:nvPr/>
            </p:nvSpPr>
            <p:spPr>
              <a:xfrm>
                <a:off x="8528266" y="5301495"/>
                <a:ext cx="1407941" cy="189584"/>
              </a:xfrm>
              <a:custGeom>
                <a:avLst/>
                <a:gdLst/>
                <a:ahLst/>
                <a:cxnLst/>
                <a:rect l="l" t="t" r="r" b="b"/>
                <a:pathLst>
                  <a:path w="73314" h="9872" extrusionOk="0">
                    <a:moveTo>
                      <a:pt x="148" y="1"/>
                    </a:moveTo>
                    <a:lnTo>
                      <a:pt x="0" y="5398"/>
                    </a:lnTo>
                    <a:cubicBezTo>
                      <a:pt x="925" y="5546"/>
                      <a:pt x="1849" y="5842"/>
                      <a:pt x="2625" y="5990"/>
                    </a:cubicBezTo>
                    <a:cubicBezTo>
                      <a:pt x="2921" y="5990"/>
                      <a:pt x="3217" y="6175"/>
                      <a:pt x="3550" y="6175"/>
                    </a:cubicBezTo>
                    <a:cubicBezTo>
                      <a:pt x="4141" y="6323"/>
                      <a:pt x="4770" y="6470"/>
                      <a:pt x="5398" y="6618"/>
                    </a:cubicBezTo>
                    <a:lnTo>
                      <a:pt x="5842" y="6618"/>
                    </a:lnTo>
                    <a:cubicBezTo>
                      <a:pt x="5990" y="6766"/>
                      <a:pt x="6175" y="6766"/>
                      <a:pt x="6322" y="6766"/>
                    </a:cubicBezTo>
                    <a:cubicBezTo>
                      <a:pt x="6766" y="6914"/>
                      <a:pt x="7099" y="6914"/>
                      <a:pt x="7542" y="7099"/>
                    </a:cubicBezTo>
                    <a:cubicBezTo>
                      <a:pt x="7838" y="7099"/>
                      <a:pt x="8319" y="7247"/>
                      <a:pt x="8615" y="7247"/>
                    </a:cubicBezTo>
                    <a:cubicBezTo>
                      <a:pt x="9095" y="7395"/>
                      <a:pt x="9391" y="7395"/>
                      <a:pt x="9872" y="7395"/>
                    </a:cubicBezTo>
                    <a:cubicBezTo>
                      <a:pt x="10167" y="7543"/>
                      <a:pt x="10611" y="7543"/>
                      <a:pt x="10944" y="7691"/>
                    </a:cubicBezTo>
                    <a:cubicBezTo>
                      <a:pt x="11387" y="7691"/>
                      <a:pt x="11720" y="7838"/>
                      <a:pt x="12164" y="7838"/>
                    </a:cubicBezTo>
                    <a:cubicBezTo>
                      <a:pt x="12644" y="7838"/>
                      <a:pt x="12940" y="8023"/>
                      <a:pt x="13384" y="8023"/>
                    </a:cubicBezTo>
                    <a:cubicBezTo>
                      <a:pt x="13717" y="8171"/>
                      <a:pt x="14160" y="8171"/>
                      <a:pt x="14493" y="8171"/>
                    </a:cubicBezTo>
                    <a:cubicBezTo>
                      <a:pt x="14789" y="8319"/>
                      <a:pt x="14937" y="8319"/>
                      <a:pt x="15084" y="8319"/>
                    </a:cubicBezTo>
                    <a:lnTo>
                      <a:pt x="15713" y="8319"/>
                    </a:lnTo>
                    <a:cubicBezTo>
                      <a:pt x="16009" y="8467"/>
                      <a:pt x="16341" y="8467"/>
                      <a:pt x="16785" y="8467"/>
                    </a:cubicBezTo>
                    <a:cubicBezTo>
                      <a:pt x="17081" y="8615"/>
                      <a:pt x="17562" y="8615"/>
                      <a:pt x="18005" y="8615"/>
                    </a:cubicBezTo>
                    <a:cubicBezTo>
                      <a:pt x="18338" y="8763"/>
                      <a:pt x="18634" y="8763"/>
                      <a:pt x="19114" y="8763"/>
                    </a:cubicBezTo>
                    <a:cubicBezTo>
                      <a:pt x="19410" y="8763"/>
                      <a:pt x="19854" y="8948"/>
                      <a:pt x="20334" y="8948"/>
                    </a:cubicBezTo>
                    <a:cubicBezTo>
                      <a:pt x="20630" y="8948"/>
                      <a:pt x="20963" y="9095"/>
                      <a:pt x="21406" y="9095"/>
                    </a:cubicBezTo>
                    <a:cubicBezTo>
                      <a:pt x="21702" y="9095"/>
                      <a:pt x="22183" y="9095"/>
                      <a:pt x="22479" y="9243"/>
                    </a:cubicBezTo>
                    <a:lnTo>
                      <a:pt x="24179" y="9243"/>
                    </a:lnTo>
                    <a:cubicBezTo>
                      <a:pt x="24327" y="9391"/>
                      <a:pt x="24660" y="9391"/>
                      <a:pt x="24808" y="9391"/>
                    </a:cubicBezTo>
                    <a:lnTo>
                      <a:pt x="25880" y="9391"/>
                    </a:lnTo>
                    <a:cubicBezTo>
                      <a:pt x="26324" y="9539"/>
                      <a:pt x="26804" y="9539"/>
                      <a:pt x="27100" y="9539"/>
                    </a:cubicBezTo>
                    <a:lnTo>
                      <a:pt x="28172" y="9539"/>
                    </a:lnTo>
                    <a:cubicBezTo>
                      <a:pt x="28653" y="9539"/>
                      <a:pt x="29096" y="9687"/>
                      <a:pt x="29429" y="9687"/>
                    </a:cubicBezTo>
                    <a:lnTo>
                      <a:pt x="31721" y="9687"/>
                    </a:lnTo>
                    <a:cubicBezTo>
                      <a:pt x="32202" y="9687"/>
                      <a:pt x="32498" y="9687"/>
                      <a:pt x="32793" y="9872"/>
                    </a:cubicBezTo>
                    <a:lnTo>
                      <a:pt x="41112" y="9872"/>
                    </a:lnTo>
                    <a:cubicBezTo>
                      <a:pt x="41445" y="9872"/>
                      <a:pt x="41888" y="9687"/>
                      <a:pt x="42221" y="9687"/>
                    </a:cubicBezTo>
                    <a:lnTo>
                      <a:pt x="44809" y="9687"/>
                    </a:lnTo>
                    <a:cubicBezTo>
                      <a:pt x="45142" y="9687"/>
                      <a:pt x="45437" y="9687"/>
                      <a:pt x="45733" y="9539"/>
                    </a:cubicBezTo>
                    <a:lnTo>
                      <a:pt x="47286" y="9539"/>
                    </a:lnTo>
                    <a:cubicBezTo>
                      <a:pt x="47582" y="9539"/>
                      <a:pt x="47914" y="9539"/>
                      <a:pt x="48210" y="9391"/>
                    </a:cubicBezTo>
                    <a:lnTo>
                      <a:pt x="49763" y="9391"/>
                    </a:lnTo>
                    <a:cubicBezTo>
                      <a:pt x="50059" y="9391"/>
                      <a:pt x="50355" y="9243"/>
                      <a:pt x="50687" y="9243"/>
                    </a:cubicBezTo>
                    <a:cubicBezTo>
                      <a:pt x="51131" y="9243"/>
                      <a:pt x="51759" y="9243"/>
                      <a:pt x="52203" y="9095"/>
                    </a:cubicBezTo>
                    <a:lnTo>
                      <a:pt x="53127" y="9095"/>
                    </a:lnTo>
                    <a:cubicBezTo>
                      <a:pt x="54052" y="8948"/>
                      <a:pt x="54828" y="8948"/>
                      <a:pt x="55752" y="8763"/>
                    </a:cubicBezTo>
                    <a:cubicBezTo>
                      <a:pt x="56085" y="8763"/>
                      <a:pt x="56233" y="8763"/>
                      <a:pt x="56381" y="8615"/>
                    </a:cubicBezTo>
                    <a:cubicBezTo>
                      <a:pt x="57157" y="8615"/>
                      <a:pt x="57934" y="8467"/>
                      <a:pt x="58525" y="8467"/>
                    </a:cubicBezTo>
                    <a:cubicBezTo>
                      <a:pt x="58858" y="8319"/>
                      <a:pt x="59154" y="8319"/>
                      <a:pt x="59449" y="8319"/>
                    </a:cubicBezTo>
                    <a:cubicBezTo>
                      <a:pt x="60078" y="8171"/>
                      <a:pt x="60854" y="8023"/>
                      <a:pt x="61446" y="8023"/>
                    </a:cubicBezTo>
                    <a:cubicBezTo>
                      <a:pt x="61778" y="8023"/>
                      <a:pt x="61926" y="7838"/>
                      <a:pt x="62074" y="7838"/>
                    </a:cubicBezTo>
                    <a:cubicBezTo>
                      <a:pt x="62999" y="7691"/>
                      <a:pt x="63923" y="7543"/>
                      <a:pt x="64699" y="7395"/>
                    </a:cubicBezTo>
                    <a:lnTo>
                      <a:pt x="65143" y="7395"/>
                    </a:lnTo>
                    <a:cubicBezTo>
                      <a:pt x="66400" y="7099"/>
                      <a:pt x="67768" y="6914"/>
                      <a:pt x="69025" y="6618"/>
                    </a:cubicBezTo>
                    <a:lnTo>
                      <a:pt x="69173" y="6618"/>
                    </a:lnTo>
                    <a:cubicBezTo>
                      <a:pt x="70541" y="6323"/>
                      <a:pt x="71798" y="5990"/>
                      <a:pt x="73165" y="5694"/>
                    </a:cubicBezTo>
                    <a:lnTo>
                      <a:pt x="73313" y="296"/>
                    </a:lnTo>
                    <a:lnTo>
                      <a:pt x="73313" y="296"/>
                    </a:lnTo>
                    <a:cubicBezTo>
                      <a:pt x="72093" y="629"/>
                      <a:pt x="70688" y="925"/>
                      <a:pt x="69468" y="1221"/>
                    </a:cubicBezTo>
                    <a:cubicBezTo>
                      <a:pt x="69320" y="1221"/>
                      <a:pt x="69320" y="1221"/>
                      <a:pt x="69173" y="1369"/>
                    </a:cubicBezTo>
                    <a:cubicBezTo>
                      <a:pt x="67916" y="1553"/>
                      <a:pt x="66696" y="1849"/>
                      <a:pt x="65328" y="1997"/>
                    </a:cubicBezTo>
                    <a:cubicBezTo>
                      <a:pt x="65143" y="2145"/>
                      <a:pt x="64995" y="2145"/>
                      <a:pt x="64995" y="2145"/>
                    </a:cubicBezTo>
                    <a:cubicBezTo>
                      <a:pt x="64071" y="2293"/>
                      <a:pt x="63146" y="2478"/>
                      <a:pt x="62222" y="2626"/>
                    </a:cubicBezTo>
                    <a:lnTo>
                      <a:pt x="61631" y="2626"/>
                    </a:lnTo>
                    <a:cubicBezTo>
                      <a:pt x="61002" y="2773"/>
                      <a:pt x="60226" y="2921"/>
                      <a:pt x="59597" y="2921"/>
                    </a:cubicBezTo>
                    <a:cubicBezTo>
                      <a:pt x="59301" y="3069"/>
                      <a:pt x="59006" y="3069"/>
                      <a:pt x="58673" y="3069"/>
                    </a:cubicBezTo>
                    <a:cubicBezTo>
                      <a:pt x="58081" y="3217"/>
                      <a:pt x="57305" y="3217"/>
                      <a:pt x="56529" y="3402"/>
                    </a:cubicBezTo>
                    <a:lnTo>
                      <a:pt x="55900" y="3402"/>
                    </a:lnTo>
                    <a:cubicBezTo>
                      <a:pt x="55161" y="3550"/>
                      <a:pt x="54236" y="3698"/>
                      <a:pt x="53312" y="3698"/>
                    </a:cubicBezTo>
                    <a:cubicBezTo>
                      <a:pt x="52979" y="3846"/>
                      <a:pt x="52684" y="3846"/>
                      <a:pt x="52388" y="3846"/>
                    </a:cubicBezTo>
                    <a:cubicBezTo>
                      <a:pt x="51907" y="3846"/>
                      <a:pt x="51464" y="3993"/>
                      <a:pt x="50835" y="3993"/>
                    </a:cubicBezTo>
                    <a:lnTo>
                      <a:pt x="49911" y="3993"/>
                    </a:lnTo>
                    <a:cubicBezTo>
                      <a:pt x="49430" y="4141"/>
                      <a:pt x="48987" y="4141"/>
                      <a:pt x="48358" y="4141"/>
                    </a:cubicBezTo>
                    <a:cubicBezTo>
                      <a:pt x="48062" y="4141"/>
                      <a:pt x="47767" y="4141"/>
                      <a:pt x="47434" y="4326"/>
                    </a:cubicBezTo>
                    <a:lnTo>
                      <a:pt x="44994" y="4326"/>
                    </a:lnTo>
                    <a:cubicBezTo>
                      <a:pt x="44513" y="4474"/>
                      <a:pt x="43885" y="4474"/>
                      <a:pt x="43441" y="4474"/>
                    </a:cubicBezTo>
                    <a:lnTo>
                      <a:pt x="38968" y="4474"/>
                    </a:lnTo>
                    <a:cubicBezTo>
                      <a:pt x="38524" y="4622"/>
                      <a:pt x="38191" y="4622"/>
                      <a:pt x="37748" y="4622"/>
                    </a:cubicBezTo>
                    <a:lnTo>
                      <a:pt x="36491" y="4622"/>
                    </a:lnTo>
                    <a:cubicBezTo>
                      <a:pt x="36195" y="4622"/>
                      <a:pt x="35751" y="4622"/>
                      <a:pt x="35418" y="4474"/>
                    </a:cubicBezTo>
                    <a:lnTo>
                      <a:pt x="30797" y="4474"/>
                    </a:lnTo>
                    <a:cubicBezTo>
                      <a:pt x="30353" y="4474"/>
                      <a:pt x="30021" y="4326"/>
                      <a:pt x="29577" y="4326"/>
                    </a:cubicBezTo>
                    <a:lnTo>
                      <a:pt x="27433" y="4326"/>
                    </a:lnTo>
                    <a:cubicBezTo>
                      <a:pt x="26952" y="4141"/>
                      <a:pt x="26508" y="4141"/>
                      <a:pt x="26176" y="4141"/>
                    </a:cubicBezTo>
                    <a:cubicBezTo>
                      <a:pt x="25732" y="4141"/>
                      <a:pt x="25399" y="4141"/>
                      <a:pt x="25104" y="3993"/>
                    </a:cubicBezTo>
                    <a:lnTo>
                      <a:pt x="23884" y="3993"/>
                    </a:lnTo>
                    <a:cubicBezTo>
                      <a:pt x="23403" y="3993"/>
                      <a:pt x="23107" y="3846"/>
                      <a:pt x="22811" y="3846"/>
                    </a:cubicBezTo>
                    <a:cubicBezTo>
                      <a:pt x="22331" y="3846"/>
                      <a:pt x="21887" y="3846"/>
                      <a:pt x="21554" y="3698"/>
                    </a:cubicBezTo>
                    <a:lnTo>
                      <a:pt x="20482" y="3698"/>
                    </a:lnTo>
                    <a:cubicBezTo>
                      <a:pt x="20039" y="3550"/>
                      <a:pt x="19558" y="3550"/>
                      <a:pt x="19262" y="3550"/>
                    </a:cubicBezTo>
                    <a:cubicBezTo>
                      <a:pt x="18782" y="3550"/>
                      <a:pt x="18486" y="3402"/>
                      <a:pt x="18190" y="3402"/>
                    </a:cubicBezTo>
                    <a:cubicBezTo>
                      <a:pt x="17709" y="3402"/>
                      <a:pt x="17414" y="3217"/>
                      <a:pt x="16933" y="3217"/>
                    </a:cubicBezTo>
                    <a:cubicBezTo>
                      <a:pt x="16637" y="3217"/>
                      <a:pt x="16157" y="3069"/>
                      <a:pt x="15861" y="3069"/>
                    </a:cubicBezTo>
                    <a:cubicBezTo>
                      <a:pt x="15417" y="3069"/>
                      <a:pt x="15084" y="2921"/>
                      <a:pt x="14641" y="2921"/>
                    </a:cubicBezTo>
                    <a:cubicBezTo>
                      <a:pt x="14308" y="2921"/>
                      <a:pt x="13864" y="2773"/>
                      <a:pt x="13569" y="2773"/>
                    </a:cubicBezTo>
                    <a:cubicBezTo>
                      <a:pt x="13088" y="2626"/>
                      <a:pt x="12792" y="2626"/>
                      <a:pt x="12312" y="2626"/>
                    </a:cubicBezTo>
                    <a:cubicBezTo>
                      <a:pt x="12016" y="2478"/>
                      <a:pt x="11535" y="2478"/>
                      <a:pt x="11240" y="2293"/>
                    </a:cubicBezTo>
                    <a:cubicBezTo>
                      <a:pt x="10796" y="2293"/>
                      <a:pt x="10463" y="2145"/>
                      <a:pt x="10020" y="2145"/>
                    </a:cubicBezTo>
                    <a:cubicBezTo>
                      <a:pt x="9687" y="2145"/>
                      <a:pt x="9243" y="1997"/>
                      <a:pt x="8947" y="1997"/>
                    </a:cubicBezTo>
                    <a:cubicBezTo>
                      <a:pt x="8467" y="1849"/>
                      <a:pt x="8171" y="1849"/>
                      <a:pt x="7690" y="1701"/>
                    </a:cubicBezTo>
                    <a:cubicBezTo>
                      <a:pt x="7395" y="1701"/>
                      <a:pt x="6914" y="1553"/>
                      <a:pt x="6618" y="1553"/>
                    </a:cubicBezTo>
                    <a:cubicBezTo>
                      <a:pt x="6175" y="1369"/>
                      <a:pt x="5842" y="1369"/>
                      <a:pt x="5546" y="1221"/>
                    </a:cubicBezTo>
                    <a:cubicBezTo>
                      <a:pt x="4918" y="1221"/>
                      <a:pt x="4326" y="1073"/>
                      <a:pt x="3698" y="925"/>
                    </a:cubicBezTo>
                    <a:cubicBezTo>
                      <a:pt x="3402" y="777"/>
                      <a:pt x="3069" y="777"/>
                      <a:pt x="2773" y="777"/>
                    </a:cubicBezTo>
                    <a:cubicBezTo>
                      <a:pt x="1997" y="444"/>
                      <a:pt x="1073" y="296"/>
                      <a:pt x="148" y="1"/>
                    </a:cubicBezTo>
                    <a:close/>
                  </a:path>
                </a:pathLst>
              </a:custGeom>
              <a:solidFill>
                <a:srgbClr val="8BA2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0" name="Google Shape;403;p19"/>
              <p:cNvSpPr/>
              <p:nvPr/>
            </p:nvSpPr>
            <p:spPr>
              <a:xfrm>
                <a:off x="9362518" y="4978537"/>
                <a:ext cx="109349" cy="83078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4326" extrusionOk="0">
                    <a:moveTo>
                      <a:pt x="1996" y="0"/>
                    </a:moveTo>
                    <a:cubicBezTo>
                      <a:pt x="1220" y="0"/>
                      <a:pt x="629" y="185"/>
                      <a:pt x="0" y="333"/>
                    </a:cubicBezTo>
                    <a:cubicBezTo>
                      <a:pt x="776" y="777"/>
                      <a:pt x="1072" y="1405"/>
                      <a:pt x="1072" y="2181"/>
                    </a:cubicBezTo>
                    <a:cubicBezTo>
                      <a:pt x="1072" y="2773"/>
                      <a:pt x="776" y="3401"/>
                      <a:pt x="0" y="4030"/>
                    </a:cubicBezTo>
                    <a:cubicBezTo>
                      <a:pt x="629" y="4178"/>
                      <a:pt x="1220" y="4326"/>
                      <a:pt x="1996" y="4326"/>
                    </a:cubicBezTo>
                    <a:cubicBezTo>
                      <a:pt x="4141" y="4326"/>
                      <a:pt x="5693" y="3401"/>
                      <a:pt x="5693" y="2181"/>
                    </a:cubicBezTo>
                    <a:cubicBezTo>
                      <a:pt x="5693" y="1553"/>
                      <a:pt x="5250" y="924"/>
                      <a:pt x="4621" y="629"/>
                    </a:cubicBezTo>
                    <a:cubicBezTo>
                      <a:pt x="3993" y="185"/>
                      <a:pt x="3069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1" name="Google Shape;404;p19"/>
              <p:cNvSpPr/>
              <p:nvPr/>
            </p:nvSpPr>
            <p:spPr>
              <a:xfrm>
                <a:off x="9214837" y="4978537"/>
                <a:ext cx="144858" cy="83078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4326" extrusionOk="0">
                    <a:moveTo>
                      <a:pt x="3697" y="0"/>
                    </a:moveTo>
                    <a:cubicBezTo>
                      <a:pt x="1664" y="0"/>
                      <a:pt x="0" y="924"/>
                      <a:pt x="0" y="2181"/>
                    </a:cubicBezTo>
                    <a:cubicBezTo>
                      <a:pt x="0" y="2773"/>
                      <a:pt x="444" y="3254"/>
                      <a:pt x="1072" y="3697"/>
                    </a:cubicBezTo>
                    <a:cubicBezTo>
                      <a:pt x="1849" y="4030"/>
                      <a:pt x="2773" y="4326"/>
                      <a:pt x="3845" y="4326"/>
                    </a:cubicBezTo>
                    <a:cubicBezTo>
                      <a:pt x="5841" y="4326"/>
                      <a:pt x="7542" y="3401"/>
                      <a:pt x="7542" y="2181"/>
                    </a:cubicBezTo>
                    <a:cubicBezTo>
                      <a:pt x="7542" y="1553"/>
                      <a:pt x="7062" y="924"/>
                      <a:pt x="6470" y="629"/>
                    </a:cubicBezTo>
                    <a:cubicBezTo>
                      <a:pt x="5694" y="185"/>
                      <a:pt x="4769" y="0"/>
                      <a:pt x="3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2" name="Google Shape;405;p19"/>
              <p:cNvSpPr/>
              <p:nvPr/>
            </p:nvSpPr>
            <p:spPr>
              <a:xfrm>
                <a:off x="9101936" y="4978537"/>
                <a:ext cx="109368" cy="83078"/>
              </a:xfrm>
              <a:custGeom>
                <a:avLst/>
                <a:gdLst/>
                <a:ahLst/>
                <a:cxnLst/>
                <a:rect l="l" t="t" r="r" b="b"/>
                <a:pathLst>
                  <a:path w="5695" h="4326" extrusionOk="0">
                    <a:moveTo>
                      <a:pt x="3698" y="0"/>
                    </a:moveTo>
                    <a:cubicBezTo>
                      <a:pt x="1554" y="0"/>
                      <a:pt x="1" y="924"/>
                      <a:pt x="1" y="2181"/>
                    </a:cubicBezTo>
                    <a:cubicBezTo>
                      <a:pt x="1" y="2773"/>
                      <a:pt x="481" y="3254"/>
                      <a:pt x="1073" y="3697"/>
                    </a:cubicBezTo>
                    <a:cubicBezTo>
                      <a:pt x="1701" y="4030"/>
                      <a:pt x="2626" y="4326"/>
                      <a:pt x="3698" y="4326"/>
                    </a:cubicBezTo>
                    <a:cubicBezTo>
                      <a:pt x="4474" y="4326"/>
                      <a:pt x="5103" y="4178"/>
                      <a:pt x="5694" y="4030"/>
                    </a:cubicBezTo>
                    <a:cubicBezTo>
                      <a:pt x="4955" y="3401"/>
                      <a:pt x="4622" y="2773"/>
                      <a:pt x="4622" y="2181"/>
                    </a:cubicBezTo>
                    <a:cubicBezTo>
                      <a:pt x="4622" y="1405"/>
                      <a:pt x="4955" y="777"/>
                      <a:pt x="5694" y="333"/>
                    </a:cubicBezTo>
                    <a:cubicBezTo>
                      <a:pt x="5103" y="185"/>
                      <a:pt x="4474" y="0"/>
                      <a:pt x="36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3" name="Google Shape;406;p19"/>
              <p:cNvSpPr/>
              <p:nvPr/>
            </p:nvSpPr>
            <p:spPr>
              <a:xfrm>
                <a:off x="9069288" y="5070833"/>
                <a:ext cx="124251" cy="109349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5694" extrusionOk="0">
                    <a:moveTo>
                      <a:pt x="4030" y="0"/>
                    </a:moveTo>
                    <a:cubicBezTo>
                      <a:pt x="1849" y="0"/>
                      <a:pt x="0" y="925"/>
                      <a:pt x="0" y="2145"/>
                    </a:cubicBezTo>
                    <a:lnTo>
                      <a:pt x="0" y="5694"/>
                    </a:lnTo>
                    <a:lnTo>
                      <a:pt x="4621" y="5694"/>
                    </a:lnTo>
                    <a:lnTo>
                      <a:pt x="4621" y="2145"/>
                    </a:lnTo>
                    <a:cubicBezTo>
                      <a:pt x="4621" y="1220"/>
                      <a:pt x="5398" y="444"/>
                      <a:pt x="64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4" name="Google Shape;407;p19"/>
              <p:cNvSpPr/>
              <p:nvPr/>
            </p:nvSpPr>
            <p:spPr>
              <a:xfrm>
                <a:off x="9385947" y="5069834"/>
                <a:ext cx="118586" cy="110348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746" extrusionOk="0">
                    <a:moveTo>
                      <a:pt x="2934" y="0"/>
                    </a:moveTo>
                    <a:cubicBezTo>
                      <a:pt x="2738" y="0"/>
                      <a:pt x="2536" y="17"/>
                      <a:pt x="2329" y="52"/>
                    </a:cubicBezTo>
                    <a:lnTo>
                      <a:pt x="0" y="52"/>
                    </a:lnTo>
                    <a:cubicBezTo>
                      <a:pt x="924" y="644"/>
                      <a:pt x="1553" y="1420"/>
                      <a:pt x="1553" y="2197"/>
                    </a:cubicBezTo>
                    <a:lnTo>
                      <a:pt x="1553" y="5746"/>
                    </a:lnTo>
                    <a:lnTo>
                      <a:pt x="6174" y="5746"/>
                    </a:lnTo>
                    <a:lnTo>
                      <a:pt x="6174" y="2197"/>
                    </a:lnTo>
                    <a:cubicBezTo>
                      <a:pt x="6174" y="1568"/>
                      <a:pt x="5694" y="977"/>
                      <a:pt x="5102" y="644"/>
                    </a:cubicBezTo>
                    <a:cubicBezTo>
                      <a:pt x="4476" y="286"/>
                      <a:pt x="3753" y="0"/>
                      <a:pt x="29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5" name="Google Shape;408;p19"/>
              <p:cNvSpPr/>
              <p:nvPr/>
            </p:nvSpPr>
            <p:spPr>
              <a:xfrm>
                <a:off x="9185013" y="5067280"/>
                <a:ext cx="207330" cy="112902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5879" extrusionOk="0">
                    <a:moveTo>
                      <a:pt x="3845" y="1"/>
                    </a:moveTo>
                    <a:cubicBezTo>
                      <a:pt x="1701" y="185"/>
                      <a:pt x="0" y="1110"/>
                      <a:pt x="0" y="2330"/>
                    </a:cubicBezTo>
                    <a:lnTo>
                      <a:pt x="0" y="5879"/>
                    </a:lnTo>
                    <a:lnTo>
                      <a:pt x="10796" y="5879"/>
                    </a:lnTo>
                    <a:lnTo>
                      <a:pt x="10796" y="2330"/>
                    </a:lnTo>
                    <a:cubicBezTo>
                      <a:pt x="10611" y="1701"/>
                      <a:pt x="10315" y="1258"/>
                      <a:pt x="9539" y="777"/>
                    </a:cubicBezTo>
                    <a:cubicBezTo>
                      <a:pt x="8762" y="333"/>
                      <a:pt x="7838" y="185"/>
                      <a:pt x="6766" y="185"/>
                    </a:cubicBezTo>
                    <a:lnTo>
                      <a:pt x="3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25" name="iconfont-10517-5127345"/>
            <p:cNvSpPr/>
            <p:nvPr/>
          </p:nvSpPr>
          <p:spPr>
            <a:xfrm rot="16766152">
              <a:off x="7491952" y="3804854"/>
              <a:ext cx="371914" cy="400110"/>
            </a:xfrm>
            <a:custGeom>
              <a:avLst/>
              <a:gdLst>
                <a:gd name="T0" fmla="*/ 9029 w 9600"/>
                <a:gd name="T1" fmla="*/ 712 h 9975"/>
                <a:gd name="T2" fmla="*/ 8745 w 9600"/>
                <a:gd name="T3" fmla="*/ 418 h 9975"/>
                <a:gd name="T4" fmla="*/ 6241 w 9600"/>
                <a:gd name="T5" fmla="*/ 907 h 9975"/>
                <a:gd name="T6" fmla="*/ 3359 w 9600"/>
                <a:gd name="T7" fmla="*/ 907 h 9975"/>
                <a:gd name="T8" fmla="*/ 855 w 9600"/>
                <a:gd name="T9" fmla="*/ 418 h 9975"/>
                <a:gd name="T10" fmla="*/ 571 w 9600"/>
                <a:gd name="T11" fmla="*/ 711 h 9975"/>
                <a:gd name="T12" fmla="*/ 473 w 9600"/>
                <a:gd name="T13" fmla="*/ 2922 h 9975"/>
                <a:gd name="T14" fmla="*/ 0 w 9600"/>
                <a:gd name="T15" fmla="*/ 4641 h 9975"/>
                <a:gd name="T16" fmla="*/ 2834 w 9600"/>
                <a:gd name="T17" fmla="*/ 7719 h 9975"/>
                <a:gd name="T18" fmla="*/ 2671 w 9600"/>
                <a:gd name="T19" fmla="*/ 8301 h 9975"/>
                <a:gd name="T20" fmla="*/ 2667 w 9600"/>
                <a:gd name="T21" fmla="*/ 8374 h 9975"/>
                <a:gd name="T22" fmla="*/ 2667 w 9600"/>
                <a:gd name="T23" fmla="*/ 8857 h 9975"/>
                <a:gd name="T24" fmla="*/ 1977 w 9600"/>
                <a:gd name="T25" fmla="*/ 8530 h 9975"/>
                <a:gd name="T26" fmla="*/ 0 w 9600"/>
                <a:gd name="T27" fmla="*/ 7307 h 9975"/>
                <a:gd name="T28" fmla="*/ 0 w 9600"/>
                <a:gd name="T29" fmla="*/ 8374 h 9975"/>
                <a:gd name="T30" fmla="*/ 1223 w 9600"/>
                <a:gd name="T31" fmla="*/ 9284 h 9975"/>
                <a:gd name="T32" fmla="*/ 3140 w 9600"/>
                <a:gd name="T33" fmla="*/ 9975 h 9975"/>
                <a:gd name="T34" fmla="*/ 3222 w 9600"/>
                <a:gd name="T35" fmla="*/ 9973 h 9975"/>
                <a:gd name="T36" fmla="*/ 3733 w 9600"/>
                <a:gd name="T37" fmla="*/ 9441 h 9975"/>
                <a:gd name="T38" fmla="*/ 3733 w 9600"/>
                <a:gd name="T39" fmla="*/ 8415 h 9975"/>
                <a:gd name="T40" fmla="*/ 4083 w 9600"/>
                <a:gd name="T41" fmla="*/ 7710 h 9975"/>
                <a:gd name="T42" fmla="*/ 4242 w 9600"/>
                <a:gd name="T43" fmla="*/ 7150 h 9975"/>
                <a:gd name="T44" fmla="*/ 3794 w 9600"/>
                <a:gd name="T45" fmla="*/ 6778 h 9975"/>
                <a:gd name="T46" fmla="*/ 1067 w 9600"/>
                <a:gd name="T47" fmla="*/ 4641 h 9975"/>
                <a:gd name="T48" fmla="*/ 1461 w 9600"/>
                <a:gd name="T49" fmla="*/ 3400 h 9975"/>
                <a:gd name="T50" fmla="*/ 1561 w 9600"/>
                <a:gd name="T51" fmla="*/ 2840 h 9975"/>
                <a:gd name="T52" fmla="*/ 1480 w 9600"/>
                <a:gd name="T53" fmla="*/ 1370 h 9975"/>
                <a:gd name="T54" fmla="*/ 2901 w 9600"/>
                <a:gd name="T55" fmla="*/ 1882 h 9975"/>
                <a:gd name="T56" fmla="*/ 3200 w 9600"/>
                <a:gd name="T57" fmla="*/ 1974 h 9975"/>
                <a:gd name="T58" fmla="*/ 6400 w 9600"/>
                <a:gd name="T59" fmla="*/ 1974 h 9975"/>
                <a:gd name="T60" fmla="*/ 6699 w 9600"/>
                <a:gd name="T61" fmla="*/ 1882 h 9975"/>
                <a:gd name="T62" fmla="*/ 8120 w 9600"/>
                <a:gd name="T63" fmla="*/ 1368 h 9975"/>
                <a:gd name="T64" fmla="*/ 8040 w 9600"/>
                <a:gd name="T65" fmla="*/ 2839 h 9975"/>
                <a:gd name="T66" fmla="*/ 8140 w 9600"/>
                <a:gd name="T67" fmla="*/ 3401 h 9975"/>
                <a:gd name="T68" fmla="*/ 8533 w 9600"/>
                <a:gd name="T69" fmla="*/ 4641 h 9975"/>
                <a:gd name="T70" fmla="*/ 5807 w 9600"/>
                <a:gd name="T71" fmla="*/ 6777 h 9975"/>
                <a:gd name="T72" fmla="*/ 5357 w 9600"/>
                <a:gd name="T73" fmla="*/ 7150 h 9975"/>
                <a:gd name="T74" fmla="*/ 5518 w 9600"/>
                <a:gd name="T75" fmla="*/ 7711 h 9975"/>
                <a:gd name="T76" fmla="*/ 5867 w 9600"/>
                <a:gd name="T77" fmla="*/ 8374 h 9975"/>
                <a:gd name="T78" fmla="*/ 5867 w 9600"/>
                <a:gd name="T79" fmla="*/ 9974 h 9975"/>
                <a:gd name="T80" fmla="*/ 6933 w 9600"/>
                <a:gd name="T81" fmla="*/ 9974 h 9975"/>
                <a:gd name="T82" fmla="*/ 6933 w 9600"/>
                <a:gd name="T83" fmla="*/ 8374 h 9975"/>
                <a:gd name="T84" fmla="*/ 6811 w 9600"/>
                <a:gd name="T85" fmla="*/ 7710 h 9975"/>
                <a:gd name="T86" fmla="*/ 9600 w 9600"/>
                <a:gd name="T87" fmla="*/ 4641 h 9975"/>
                <a:gd name="T88" fmla="*/ 9128 w 9600"/>
                <a:gd name="T89" fmla="*/ 2922 h 9975"/>
                <a:gd name="T90" fmla="*/ 9029 w 9600"/>
                <a:gd name="T91" fmla="*/ 712 h 9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00" h="9975">
                  <a:moveTo>
                    <a:pt x="9029" y="712"/>
                  </a:moveTo>
                  <a:cubicBezTo>
                    <a:pt x="8977" y="580"/>
                    <a:pt x="8875" y="474"/>
                    <a:pt x="8745" y="418"/>
                  </a:cubicBezTo>
                  <a:cubicBezTo>
                    <a:pt x="8636" y="371"/>
                    <a:pt x="7674" y="1"/>
                    <a:pt x="6241" y="907"/>
                  </a:cubicBezTo>
                  <a:lnTo>
                    <a:pt x="3359" y="907"/>
                  </a:lnTo>
                  <a:cubicBezTo>
                    <a:pt x="1924" y="0"/>
                    <a:pt x="963" y="371"/>
                    <a:pt x="855" y="418"/>
                  </a:cubicBezTo>
                  <a:cubicBezTo>
                    <a:pt x="725" y="474"/>
                    <a:pt x="623" y="580"/>
                    <a:pt x="571" y="711"/>
                  </a:cubicBezTo>
                  <a:cubicBezTo>
                    <a:pt x="243" y="1539"/>
                    <a:pt x="345" y="2417"/>
                    <a:pt x="473" y="2922"/>
                  </a:cubicBezTo>
                  <a:cubicBezTo>
                    <a:pt x="78" y="3449"/>
                    <a:pt x="0" y="3938"/>
                    <a:pt x="0" y="4641"/>
                  </a:cubicBezTo>
                  <a:cubicBezTo>
                    <a:pt x="0" y="6864"/>
                    <a:pt x="1589" y="7489"/>
                    <a:pt x="2834" y="7719"/>
                  </a:cubicBezTo>
                  <a:cubicBezTo>
                    <a:pt x="2755" y="7905"/>
                    <a:pt x="2701" y="8101"/>
                    <a:pt x="2671" y="8301"/>
                  </a:cubicBezTo>
                  <a:cubicBezTo>
                    <a:pt x="2668" y="8325"/>
                    <a:pt x="2667" y="8350"/>
                    <a:pt x="2667" y="8374"/>
                  </a:cubicBezTo>
                  <a:lnTo>
                    <a:pt x="2667" y="8857"/>
                  </a:lnTo>
                  <a:cubicBezTo>
                    <a:pt x="2423" y="8805"/>
                    <a:pt x="2154" y="8707"/>
                    <a:pt x="1977" y="8530"/>
                  </a:cubicBezTo>
                  <a:cubicBezTo>
                    <a:pt x="1376" y="7929"/>
                    <a:pt x="754" y="7307"/>
                    <a:pt x="0" y="7307"/>
                  </a:cubicBezTo>
                  <a:lnTo>
                    <a:pt x="0" y="8374"/>
                  </a:lnTo>
                  <a:cubicBezTo>
                    <a:pt x="313" y="8374"/>
                    <a:pt x="817" y="8879"/>
                    <a:pt x="1223" y="9284"/>
                  </a:cubicBezTo>
                  <a:cubicBezTo>
                    <a:pt x="1861" y="9922"/>
                    <a:pt x="2836" y="9975"/>
                    <a:pt x="3140" y="9975"/>
                  </a:cubicBezTo>
                  <a:cubicBezTo>
                    <a:pt x="3179" y="9975"/>
                    <a:pt x="3207" y="9974"/>
                    <a:pt x="3222" y="9973"/>
                  </a:cubicBezTo>
                  <a:cubicBezTo>
                    <a:pt x="3508" y="9962"/>
                    <a:pt x="3733" y="9727"/>
                    <a:pt x="3733" y="9441"/>
                  </a:cubicBezTo>
                  <a:lnTo>
                    <a:pt x="3733" y="8415"/>
                  </a:lnTo>
                  <a:cubicBezTo>
                    <a:pt x="3787" y="8105"/>
                    <a:pt x="3986" y="7794"/>
                    <a:pt x="4083" y="7710"/>
                  </a:cubicBezTo>
                  <a:cubicBezTo>
                    <a:pt x="4242" y="7571"/>
                    <a:pt x="4305" y="7352"/>
                    <a:pt x="4242" y="7150"/>
                  </a:cubicBezTo>
                  <a:cubicBezTo>
                    <a:pt x="4179" y="6948"/>
                    <a:pt x="4004" y="6802"/>
                    <a:pt x="3794" y="6778"/>
                  </a:cubicBezTo>
                  <a:cubicBezTo>
                    <a:pt x="2067" y="6581"/>
                    <a:pt x="1067" y="6168"/>
                    <a:pt x="1067" y="4641"/>
                  </a:cubicBezTo>
                  <a:cubicBezTo>
                    <a:pt x="1067" y="3977"/>
                    <a:pt x="1137" y="3756"/>
                    <a:pt x="1461" y="3400"/>
                  </a:cubicBezTo>
                  <a:cubicBezTo>
                    <a:pt x="1599" y="3248"/>
                    <a:pt x="1637" y="3030"/>
                    <a:pt x="1561" y="2840"/>
                  </a:cubicBezTo>
                  <a:cubicBezTo>
                    <a:pt x="1501" y="2691"/>
                    <a:pt x="1326" y="2021"/>
                    <a:pt x="1480" y="1370"/>
                  </a:cubicBezTo>
                  <a:cubicBezTo>
                    <a:pt x="1738" y="1351"/>
                    <a:pt x="2229" y="1427"/>
                    <a:pt x="2901" y="1882"/>
                  </a:cubicBezTo>
                  <a:cubicBezTo>
                    <a:pt x="2989" y="1942"/>
                    <a:pt x="3093" y="1974"/>
                    <a:pt x="3200" y="1974"/>
                  </a:cubicBezTo>
                  <a:lnTo>
                    <a:pt x="6400" y="1974"/>
                  </a:lnTo>
                  <a:cubicBezTo>
                    <a:pt x="6507" y="1974"/>
                    <a:pt x="6611" y="1942"/>
                    <a:pt x="6699" y="1882"/>
                  </a:cubicBezTo>
                  <a:cubicBezTo>
                    <a:pt x="7374" y="1426"/>
                    <a:pt x="7861" y="1360"/>
                    <a:pt x="8120" y="1368"/>
                  </a:cubicBezTo>
                  <a:cubicBezTo>
                    <a:pt x="8274" y="2021"/>
                    <a:pt x="8100" y="2690"/>
                    <a:pt x="8040" y="2839"/>
                  </a:cubicBezTo>
                  <a:cubicBezTo>
                    <a:pt x="7962" y="3030"/>
                    <a:pt x="8001" y="3249"/>
                    <a:pt x="8140" y="3401"/>
                  </a:cubicBezTo>
                  <a:cubicBezTo>
                    <a:pt x="8463" y="3755"/>
                    <a:pt x="8533" y="3975"/>
                    <a:pt x="8533" y="4641"/>
                  </a:cubicBezTo>
                  <a:cubicBezTo>
                    <a:pt x="8533" y="6173"/>
                    <a:pt x="7534" y="6585"/>
                    <a:pt x="5807" y="6777"/>
                  </a:cubicBezTo>
                  <a:cubicBezTo>
                    <a:pt x="5597" y="6801"/>
                    <a:pt x="5420" y="6947"/>
                    <a:pt x="5357" y="7150"/>
                  </a:cubicBezTo>
                  <a:cubicBezTo>
                    <a:pt x="5295" y="7352"/>
                    <a:pt x="5358" y="7573"/>
                    <a:pt x="5518" y="7711"/>
                  </a:cubicBezTo>
                  <a:cubicBezTo>
                    <a:pt x="5766" y="7924"/>
                    <a:pt x="5867" y="8117"/>
                    <a:pt x="5867" y="8374"/>
                  </a:cubicBezTo>
                  <a:lnTo>
                    <a:pt x="5867" y="9974"/>
                  </a:lnTo>
                  <a:lnTo>
                    <a:pt x="6933" y="9974"/>
                  </a:lnTo>
                  <a:lnTo>
                    <a:pt x="6933" y="8374"/>
                  </a:lnTo>
                  <a:cubicBezTo>
                    <a:pt x="6933" y="8119"/>
                    <a:pt x="6884" y="7898"/>
                    <a:pt x="6811" y="7710"/>
                  </a:cubicBezTo>
                  <a:cubicBezTo>
                    <a:pt x="8024" y="7471"/>
                    <a:pt x="9600" y="6820"/>
                    <a:pt x="9600" y="4641"/>
                  </a:cubicBezTo>
                  <a:cubicBezTo>
                    <a:pt x="9600" y="3936"/>
                    <a:pt x="9522" y="3447"/>
                    <a:pt x="9128" y="2922"/>
                  </a:cubicBezTo>
                  <a:cubicBezTo>
                    <a:pt x="9255" y="2417"/>
                    <a:pt x="9356" y="1540"/>
                    <a:pt x="9029" y="7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747" y="293196"/>
            <a:ext cx="1298561" cy="3109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504" y="284514"/>
            <a:ext cx="597460" cy="377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897" y="284512"/>
            <a:ext cx="975445" cy="377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075" y="284512"/>
            <a:ext cx="975445" cy="37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306" y="284514"/>
            <a:ext cx="975445" cy="377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750" y="1815481"/>
            <a:ext cx="2109399" cy="7132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136" y="2187926"/>
            <a:ext cx="4139543" cy="7742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750" y="3041826"/>
            <a:ext cx="2109399" cy="7132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136" y="3414271"/>
            <a:ext cx="4139543" cy="7742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3750" y="4191133"/>
            <a:ext cx="2109399" cy="7132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865" y="4566626"/>
            <a:ext cx="4279763" cy="7681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3750" y="5267344"/>
            <a:ext cx="2109399" cy="7132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7136" y="5642861"/>
            <a:ext cx="4139543" cy="1091279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9" grpId="0" animBg="1"/>
      <p:bldP spid="216" grpId="0" animBg="1"/>
      <p:bldP spid="2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8BA2F0"/>
            </a:gs>
            <a:gs pos="100000">
              <a:srgbClr val="AACBFE"/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9197" y="3544271"/>
            <a:ext cx="812802" cy="1066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869" y="1930391"/>
            <a:ext cx="944032" cy="584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88" y="1543041"/>
            <a:ext cx="1244600" cy="774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936" y="4975207"/>
            <a:ext cx="685800" cy="6159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9364" y="738462"/>
            <a:ext cx="1588557" cy="983391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7482648" y="3242868"/>
            <a:ext cx="3318703" cy="923330"/>
          </a:xfrm>
          <a:prstGeom prst="rect">
            <a:avLst/>
          </a:prstGeom>
          <a:noFill/>
          <a:scene3d>
            <a:camera prst="perspectiveHeroicExtremeLeftFacing" fov="4500000">
              <a:rot lat="0" lon="1500003" rev="2157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kern="1500" spc="400" dirty="0">
                <a:solidFill>
                  <a:srgbClr val="2F3E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0" stA="88000" endPos="20000" dir="5400000" sy="-100000" algn="bl" rotWithShape="0"/>
                </a:effectLst>
                <a:latin typeface="+mj-ea"/>
                <a:ea typeface="+mj-ea"/>
                <a:cs typeface="汉仪文黑-85W" panose="00020600040101010101" pitchFamily="18" charset="-128"/>
                <a:sym typeface="+mn-lt"/>
              </a:rPr>
              <a:t>THANKS</a:t>
            </a:r>
            <a:endParaRPr lang="en-US" altLang="zh-CN" sz="5400" kern="1500" spc="400" dirty="0">
              <a:solidFill>
                <a:srgbClr val="2F3E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0" stA="88000" endPos="20000" dir="5400000" sy="-100000" algn="bl" rotWithShape="0"/>
              </a:effectLst>
              <a:latin typeface="+mj-ea"/>
              <a:ea typeface="+mj-ea"/>
              <a:cs typeface="汉仪文黑-85W" panose="00020600040101010101" pitchFamily="18" charset="-128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8901" y="4446419"/>
            <a:ext cx="1281451" cy="269498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4405" y="5989461"/>
            <a:ext cx="271774" cy="3564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799" y="4299010"/>
            <a:ext cx="1054139" cy="18000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73" y="5622044"/>
            <a:ext cx="822557" cy="111662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488" y="5061011"/>
            <a:ext cx="1196891" cy="180005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24" y="4737184"/>
            <a:ext cx="209983" cy="2754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45" y="5373783"/>
            <a:ext cx="509182" cy="14842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3154" y="1067011"/>
            <a:ext cx="3968438" cy="2641254"/>
          </a:xfrm>
          <a:prstGeom prst="rect">
            <a:avLst/>
          </a:prstGeom>
        </p:spPr>
      </p:pic>
      <p:pic>
        <p:nvPicPr>
          <p:cNvPr id="22" name="图片 21" descr="乐高玩具&#10;&#10;中度可信度描述已自动生成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"/>
          <a:stretch>
            <a:fillRect/>
          </a:stretch>
        </p:blipFill>
        <p:spPr>
          <a:xfrm>
            <a:off x="797216" y="1699113"/>
            <a:ext cx="5095758" cy="28264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6474" y="279070"/>
            <a:ext cx="1304657" cy="3109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83882" y="279070"/>
            <a:ext cx="975445" cy="3840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3231" y="283527"/>
            <a:ext cx="975445" cy="3779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90682" y="283528"/>
            <a:ext cx="975445" cy="37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0921" y="284514"/>
            <a:ext cx="597460" cy="37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7467" y="5162613"/>
            <a:ext cx="1697518" cy="2898692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5156620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5162613"/>
            <a:ext cx="1697518" cy="28986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423" y="4493269"/>
            <a:ext cx="1588557" cy="9833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01" y="5945844"/>
            <a:ext cx="784295" cy="1028752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0748" y="5945844"/>
            <a:ext cx="411027" cy="53914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423" y="6453373"/>
            <a:ext cx="509182" cy="66788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08309" y="6109289"/>
            <a:ext cx="517023" cy="701862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225499" y="1129578"/>
            <a:ext cx="1740999" cy="1015663"/>
            <a:chOff x="5056396" y="1480050"/>
            <a:chExt cx="1740999" cy="1015663"/>
          </a:xfrm>
        </p:grpSpPr>
        <p:sp>
          <p:nvSpPr>
            <p:cNvPr id="87" name="文本框 86"/>
            <p:cNvSpPr txBox="1"/>
            <p:nvPr/>
          </p:nvSpPr>
          <p:spPr>
            <a:xfrm>
              <a:off x="5523993" y="1480050"/>
              <a:ext cx="127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0" dirty="0">
                  <a:solidFill>
                    <a:srgbClr val="304086"/>
                  </a:solidFill>
                  <a:cs typeface="+mn-ea"/>
                  <a:sym typeface="+mn-lt"/>
                </a:rPr>
                <a:t>01</a:t>
              </a:r>
              <a:endParaRPr lang="zh-CN" altLang="en-US" sz="6000" dirty="0">
                <a:solidFill>
                  <a:srgbClr val="304086"/>
                </a:solidFill>
                <a:cs typeface="+mn-ea"/>
                <a:sym typeface="+mn-lt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400000">
              <a:off x="5036910" y="1931805"/>
              <a:ext cx="322893" cy="283922"/>
            </a:xfrm>
            <a:custGeom>
              <a:avLst/>
              <a:gdLst>
                <a:gd name="connsiteX0" fmla="*/ 0 w 2761802"/>
                <a:gd name="connsiteY0" fmla="*/ 2231611 h 2428472"/>
                <a:gd name="connsiteX1" fmla="*/ 4179 w 2761802"/>
                <a:gd name="connsiteY1" fmla="*/ 2190147 h 2428472"/>
                <a:gd name="connsiteX2" fmla="*/ 8183 w 2761802"/>
                <a:gd name="connsiteY2" fmla="*/ 2177249 h 2428472"/>
                <a:gd name="connsiteX3" fmla="*/ 1237619 w 2761802"/>
                <a:gd name="connsiteY3" fmla="*/ 57529 h 2428472"/>
                <a:gd name="connsiteX4" fmla="*/ 1298967 w 2761802"/>
                <a:gd name="connsiteY4" fmla="*/ 16167 h 2428472"/>
                <a:gd name="connsiteX5" fmla="*/ 1379050 w 2761802"/>
                <a:gd name="connsiteY5" fmla="*/ 0 h 2428472"/>
                <a:gd name="connsiteX6" fmla="*/ 1524530 w 2761802"/>
                <a:gd name="connsiteY6" fmla="*/ 60259 h 2428472"/>
                <a:gd name="connsiteX7" fmla="*/ 1544630 w 2761802"/>
                <a:gd name="connsiteY7" fmla="*/ 90072 h 2428472"/>
                <a:gd name="connsiteX8" fmla="*/ 1549295 w 2761802"/>
                <a:gd name="connsiteY8" fmla="*/ 90777 h 2428472"/>
                <a:gd name="connsiteX9" fmla="*/ 2718425 w 2761802"/>
                <a:gd name="connsiteY9" fmla="*/ 2106521 h 2428472"/>
                <a:gd name="connsiteX10" fmla="*/ 2717112 w 2761802"/>
                <a:gd name="connsiteY10" fmla="*/ 2109223 h 2428472"/>
                <a:gd name="connsiteX11" fmla="*/ 2737721 w 2761802"/>
                <a:gd name="connsiteY11" fmla="*/ 2139791 h 2428472"/>
                <a:gd name="connsiteX12" fmla="*/ 2746907 w 2761802"/>
                <a:gd name="connsiteY12" fmla="*/ 2155628 h 2428472"/>
                <a:gd name="connsiteX13" fmla="*/ 2757622 w 2761802"/>
                <a:gd name="connsiteY13" fmla="*/ 2190146 h 2428472"/>
                <a:gd name="connsiteX14" fmla="*/ 2761802 w 2761802"/>
                <a:gd name="connsiteY14" fmla="*/ 2231610 h 2428472"/>
                <a:gd name="connsiteX15" fmla="*/ 2636146 w 2761802"/>
                <a:gd name="connsiteY15" fmla="*/ 2421181 h 2428472"/>
                <a:gd name="connsiteX16" fmla="*/ 2612656 w 2761802"/>
                <a:gd name="connsiteY16" fmla="*/ 2428472 h 2428472"/>
                <a:gd name="connsiteX17" fmla="*/ 149141 w 2761802"/>
                <a:gd name="connsiteY17" fmla="*/ 2428472 h 2428472"/>
                <a:gd name="connsiteX18" fmla="*/ 125655 w 2761802"/>
                <a:gd name="connsiteY18" fmla="*/ 2421182 h 2428472"/>
                <a:gd name="connsiteX19" fmla="*/ 0 w 2761802"/>
                <a:gd name="connsiteY19" fmla="*/ 2231611 h 24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1802" h="2428472">
                  <a:moveTo>
                    <a:pt x="0" y="2231611"/>
                  </a:moveTo>
                  <a:cubicBezTo>
                    <a:pt x="0" y="2217407"/>
                    <a:pt x="1439" y="2203540"/>
                    <a:pt x="4179" y="2190147"/>
                  </a:cubicBezTo>
                  <a:lnTo>
                    <a:pt x="8183" y="2177249"/>
                  </a:lnTo>
                  <a:lnTo>
                    <a:pt x="1237619" y="57529"/>
                  </a:lnTo>
                  <a:lnTo>
                    <a:pt x="1298967" y="16167"/>
                  </a:lnTo>
                  <a:cubicBezTo>
                    <a:pt x="1323581" y="5757"/>
                    <a:pt x="1350643" y="0"/>
                    <a:pt x="1379050" y="0"/>
                  </a:cubicBezTo>
                  <a:cubicBezTo>
                    <a:pt x="1435864" y="0"/>
                    <a:pt x="1487298" y="23028"/>
                    <a:pt x="1524530" y="60259"/>
                  </a:cubicBezTo>
                  <a:lnTo>
                    <a:pt x="1544630" y="90072"/>
                  </a:lnTo>
                  <a:lnTo>
                    <a:pt x="1549295" y="90777"/>
                  </a:lnTo>
                  <a:lnTo>
                    <a:pt x="2718425" y="2106521"/>
                  </a:lnTo>
                  <a:lnTo>
                    <a:pt x="2717112" y="2109223"/>
                  </a:lnTo>
                  <a:lnTo>
                    <a:pt x="2737721" y="2139791"/>
                  </a:lnTo>
                  <a:lnTo>
                    <a:pt x="2746907" y="2155628"/>
                  </a:lnTo>
                  <a:lnTo>
                    <a:pt x="2757622" y="2190146"/>
                  </a:lnTo>
                  <a:cubicBezTo>
                    <a:pt x="2760362" y="2203539"/>
                    <a:pt x="2761802" y="2217406"/>
                    <a:pt x="2761802" y="2231610"/>
                  </a:cubicBezTo>
                  <a:cubicBezTo>
                    <a:pt x="2761802" y="2316830"/>
                    <a:pt x="2709989" y="2389948"/>
                    <a:pt x="2636146" y="2421181"/>
                  </a:cubicBezTo>
                  <a:lnTo>
                    <a:pt x="2612656" y="2428472"/>
                  </a:lnTo>
                  <a:lnTo>
                    <a:pt x="149141" y="2428472"/>
                  </a:lnTo>
                  <a:lnTo>
                    <a:pt x="125655" y="2421182"/>
                  </a:lnTo>
                  <a:cubicBezTo>
                    <a:pt x="51812" y="2389949"/>
                    <a:pt x="0" y="2316831"/>
                    <a:pt x="0" y="2231611"/>
                  </a:cubicBezTo>
                  <a:close/>
                </a:path>
              </a:pathLst>
            </a:custGeom>
            <a:solidFill>
              <a:srgbClr val="304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" name="图片 6" descr="文本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700"/>
            <a:ext cx="12192000" cy="8839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176" y="3498655"/>
            <a:ext cx="1163627" cy="2447189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4400219"/>
            <a:ext cx="1069701" cy="1826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9810" y="4493269"/>
            <a:ext cx="990769" cy="613332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4398311"/>
            <a:ext cx="1069701" cy="18266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0622" y="2000618"/>
            <a:ext cx="8510754" cy="177409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607196" y="285353"/>
            <a:ext cx="1299872" cy="307777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9538" y="282024"/>
            <a:ext cx="597460" cy="3840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9410" y="282024"/>
            <a:ext cx="975445" cy="3840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1497" y="280193"/>
            <a:ext cx="975445" cy="3840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56643" y="280192"/>
            <a:ext cx="975445" cy="384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3234203"/>
          </a:xfrm>
          <a:prstGeom prst="rect">
            <a:avLst/>
          </a:prstGeom>
          <a:gradFill flip="none" rotWithShape="1">
            <a:gsLst>
              <a:gs pos="0">
                <a:srgbClr val="8BA2F0"/>
              </a:gs>
              <a:gs pos="100000">
                <a:srgbClr val="AACBFE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6228983" y="5010652"/>
            <a:ext cx="0" cy="98374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0" name="图片 189" descr="男人的脸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61" y="5455026"/>
            <a:ext cx="1213634" cy="1213634"/>
          </a:xfrm>
          <a:prstGeom prst="rect">
            <a:avLst/>
          </a:prstGeom>
        </p:spPr>
      </p:pic>
      <p:pic>
        <p:nvPicPr>
          <p:cNvPr id="192" name="图片 191" descr="男人微笑的头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48" y="5455026"/>
            <a:ext cx="1213634" cy="1213634"/>
          </a:xfrm>
          <a:prstGeom prst="rect">
            <a:avLst/>
          </a:prstGeom>
        </p:spPr>
      </p:pic>
      <p:pic>
        <p:nvPicPr>
          <p:cNvPr id="195" name="图片 194" descr="图片包含 游戏机&#10;&#10;描述已自动生成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CFE"/>
              </a:clrFrom>
              <a:clrTo>
                <a:srgbClr val="FE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9" r="9770" b="13673"/>
          <a:stretch>
            <a:fillRect/>
          </a:stretch>
        </p:blipFill>
        <p:spPr>
          <a:xfrm>
            <a:off x="-468443" y="4822928"/>
            <a:ext cx="2332551" cy="10527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811" y="1217273"/>
            <a:ext cx="9010669" cy="3194581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7607196" y="285353"/>
            <a:ext cx="1299872" cy="307777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538" y="282024"/>
            <a:ext cx="597460" cy="3840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410" y="282024"/>
            <a:ext cx="975445" cy="384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497" y="280193"/>
            <a:ext cx="975445" cy="384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6643" y="280192"/>
            <a:ext cx="975445" cy="3840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091" y="5178122"/>
            <a:ext cx="4267570" cy="109127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7908" y="4737367"/>
            <a:ext cx="2109399" cy="64623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0119" y="4732456"/>
            <a:ext cx="2115495" cy="64623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5903" y="5132905"/>
            <a:ext cx="3828620" cy="432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8BA2F0"/>
            </a:gs>
            <a:gs pos="100000">
              <a:srgbClr val="AACBFE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5391791" y="6263699"/>
            <a:ext cx="6800209" cy="734190"/>
          </a:xfrm>
          <a:prstGeom prst="rect">
            <a:avLst/>
          </a:prstGeom>
          <a:solidFill>
            <a:srgbClr val="1537A3"/>
          </a:solidFill>
          <a:ln>
            <a:noFill/>
          </a:ln>
        </p:spPr>
        <p:txBody>
          <a:bodyPr vert="horz" wrap="square" lIns="1005840" tIns="180000" rIns="91440" bIns="45720" numCol="1" anchor="t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造价低廉，不包含手机约￥</a:t>
            </a:r>
            <a:r>
              <a:rPr lang="en-US" altLang="zh-CN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350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86" name="Rectangle 7"/>
          <p:cNvSpPr>
            <a:spLocks noChangeArrowheads="1"/>
          </p:cNvSpPr>
          <p:nvPr/>
        </p:nvSpPr>
        <p:spPr bwMode="auto">
          <a:xfrm>
            <a:off x="5791383" y="5423986"/>
            <a:ext cx="6464589" cy="839788"/>
          </a:xfrm>
          <a:prstGeom prst="rect">
            <a:avLst/>
          </a:prstGeom>
          <a:solidFill>
            <a:srgbClr val="183FBA"/>
          </a:solidFill>
          <a:ln>
            <a:noFill/>
          </a:ln>
        </p:spPr>
        <p:txBody>
          <a:bodyPr vert="horz" wrap="square" lIns="1005840" tIns="27432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存取便利，</a:t>
            </a: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即插即用</a:t>
            </a:r>
            <a:endParaRPr lang="en-US" altLang="zh-CN" sz="1200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latin typeface="Comic Sans MS" panose="030F0702030302020204" pitchFamily="66" charset="0"/>
              <a:cs typeface="+mn-ea"/>
              <a:sym typeface="+mn-lt"/>
            </a:endParaRPr>
          </a:p>
          <a:p>
            <a:pPr lvl="0"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6189264" y="4585786"/>
            <a:ext cx="6599429" cy="838200"/>
          </a:xfrm>
          <a:prstGeom prst="rect">
            <a:avLst/>
          </a:prstGeom>
          <a:solidFill>
            <a:srgbClr val="1C49DA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主要组件整合于手机中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93" name="Rectangle 9"/>
          <p:cNvSpPr>
            <a:spLocks noChangeArrowheads="1"/>
          </p:cNvSpPr>
          <p:nvPr/>
        </p:nvSpPr>
        <p:spPr bwMode="auto">
          <a:xfrm>
            <a:off x="6584578" y="3745489"/>
            <a:ext cx="6050154" cy="839788"/>
          </a:xfrm>
          <a:prstGeom prst="rect">
            <a:avLst/>
          </a:prstGeom>
          <a:solidFill>
            <a:srgbClr val="2955E3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手机</a:t>
            </a:r>
            <a:r>
              <a:rPr lang="en-US" altLang="zh-CN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/</a:t>
            </a: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手柄</a:t>
            </a:r>
            <a:r>
              <a:rPr lang="en-US" altLang="zh-CN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/</a:t>
            </a:r>
            <a:r>
              <a:rPr lang="en-US" altLang="zh-CN" sz="20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web</a:t>
            </a:r>
            <a:r>
              <a:rPr lang="zh-CN" altLang="en-US" sz="20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端</a:t>
            </a: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均可操控</a:t>
            </a:r>
            <a:endParaRPr lang="zh-CN" altLang="en-US" sz="200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latin typeface="Comic Sans MS" panose="030F0702030302020204" pitchFamily="66" charset="0"/>
              <a:cs typeface="+mn-ea"/>
              <a:sym typeface="+mn-lt"/>
            </a:endParaRPr>
          </a:p>
          <a:p>
            <a:pPr lvl="0"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04" name="Rectangle 10"/>
          <p:cNvSpPr>
            <a:spLocks noChangeArrowheads="1"/>
          </p:cNvSpPr>
          <p:nvPr/>
        </p:nvSpPr>
        <p:spPr bwMode="auto">
          <a:xfrm>
            <a:off x="6974829" y="2914028"/>
            <a:ext cx="5616770" cy="836613"/>
          </a:xfrm>
          <a:prstGeom prst="rect">
            <a:avLst/>
          </a:prstGeom>
          <a:solidFill>
            <a:srgbClr val="4269E6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更换手机即可升级硬件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05" name="Rectangle 11"/>
          <p:cNvSpPr>
            <a:spLocks noChangeArrowheads="1"/>
          </p:cNvSpPr>
          <p:nvPr/>
        </p:nvSpPr>
        <p:spPr bwMode="auto">
          <a:xfrm>
            <a:off x="6990531" y="2079656"/>
            <a:ext cx="5250058" cy="839788"/>
          </a:xfrm>
          <a:prstGeom prst="rect">
            <a:avLst/>
          </a:prstGeom>
          <a:solidFill>
            <a:srgbClr val="5D7EE9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    </a:t>
            </a:r>
            <a:r>
              <a:rPr lang="zh-CN" altLang="en-US" sz="20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手机有丰富且充满活力的生态</a:t>
            </a:r>
            <a:endParaRPr lang="en-US" altLang="zh-CN" sz="2000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4" name="图片 3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" y="2720673"/>
            <a:ext cx="6464589" cy="839788"/>
          </a:xfrm>
          <a:prstGeom prst="rect">
            <a:avLst/>
          </a:prstGeom>
          <a:solidFill>
            <a:srgbClr val="183FBA"/>
          </a:solidFill>
          <a:ln>
            <a:noFill/>
          </a:ln>
        </p:spPr>
        <p:txBody>
          <a:bodyPr vert="horz" wrap="square" lIns="1005840" tIns="27432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硬件更新困难</a:t>
            </a:r>
            <a:r>
              <a:rPr lang="en-US" altLang="zh-CN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(</a:t>
            </a:r>
            <a:r>
              <a:rPr lang="zh-CN" altLang="en-US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定制化硬件</a:t>
            </a:r>
            <a:r>
              <a:rPr lang="en-US" altLang="zh-CN" sz="2000" kern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)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71" y="3560604"/>
            <a:ext cx="6599429" cy="838200"/>
          </a:xfrm>
          <a:prstGeom prst="rect">
            <a:avLst/>
          </a:prstGeom>
          <a:solidFill>
            <a:srgbClr val="1C49DA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操纵困难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" y="4392035"/>
            <a:ext cx="6050154" cy="839788"/>
          </a:xfrm>
          <a:prstGeom prst="rect">
            <a:avLst/>
          </a:prstGeom>
          <a:solidFill>
            <a:srgbClr val="2955E3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组件分散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5220710"/>
            <a:ext cx="5616770" cy="836613"/>
          </a:xfrm>
          <a:prstGeom prst="rect">
            <a:avLst/>
          </a:prstGeom>
          <a:solidFill>
            <a:srgbClr val="4269E6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不便安装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6049385"/>
            <a:ext cx="5250058" cy="839788"/>
          </a:xfrm>
          <a:prstGeom prst="rect">
            <a:avLst/>
          </a:prstGeom>
          <a:solidFill>
            <a:srgbClr val="5D7EE9"/>
          </a:solidFill>
          <a:ln>
            <a:noFill/>
          </a:ln>
        </p:spPr>
        <p:txBody>
          <a:bodyPr vert="horz" wrap="square" lIns="1005840" tIns="18288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造价昂贵</a:t>
            </a:r>
            <a:r>
              <a:rPr lang="en-US" altLang="zh-CN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($3-4k</a:t>
            </a:r>
            <a:r>
              <a:rPr lang="zh-CN" alt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或更高</a:t>
            </a:r>
            <a:r>
              <a:rPr lang="en-US" altLang="zh-CN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)</a:t>
            </a:r>
            <a:endParaRPr lang="en-US" altLang="zh-CN" sz="2000" kern="0" noProof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002379"/>
            <a:ext cx="6776681" cy="734190"/>
          </a:xfrm>
          <a:prstGeom prst="rect">
            <a:avLst/>
          </a:prstGeom>
          <a:solidFill>
            <a:srgbClr val="1537A3"/>
          </a:solidFill>
          <a:ln>
            <a:noFill/>
          </a:ln>
        </p:spPr>
        <p:txBody>
          <a:bodyPr vert="horz" wrap="square" lIns="1005840" tIns="274320" rIns="91440" bIns="45720" numCol="1" anchor="ctr" anchorCtr="0" compatLnSpc="1"/>
          <a:lstStyle/>
          <a:p>
            <a:pPr lvl="0">
              <a:defRPr/>
            </a:pPr>
            <a:r>
              <a:rPr lang="zh-CN" altLang="en-US" sz="2000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77800" stA="96000" endPos="46000" dir="5400000" sy="-100000" algn="bl" rotWithShape="0"/>
                </a:effectLst>
                <a:latin typeface="Comic Sans MS" panose="030F0702030302020204" pitchFamily="66" charset="0"/>
                <a:cs typeface="+mn-ea"/>
                <a:sym typeface="+mn-lt"/>
              </a:rPr>
              <a:t>难以接入软件生态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77800" stA="96000" endPos="46000" dir="5400000" sy="-100000" algn="bl" rotWithShape="0"/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4845247" y="1963419"/>
            <a:ext cx="2542794" cy="5051166"/>
            <a:chOff x="7034937" y="1228329"/>
            <a:chExt cx="2576961" cy="5119042"/>
          </a:xfrm>
        </p:grpSpPr>
        <p:sp>
          <p:nvSpPr>
            <p:cNvPr id="12" name="Freeform 6"/>
            <p:cNvSpPr/>
            <p:nvPr/>
          </p:nvSpPr>
          <p:spPr bwMode="auto">
            <a:xfrm>
              <a:off x="7588974" y="2937421"/>
              <a:ext cx="1808162" cy="3409950"/>
            </a:xfrm>
            <a:custGeom>
              <a:avLst/>
              <a:gdLst>
                <a:gd name="T0" fmla="*/ 798 w 1139"/>
                <a:gd name="T1" fmla="*/ 0 h 2148"/>
                <a:gd name="T2" fmla="*/ 0 w 1139"/>
                <a:gd name="T3" fmla="*/ 2148 h 2148"/>
                <a:gd name="T4" fmla="*/ 1139 w 1139"/>
                <a:gd name="T5" fmla="*/ 1738 h 2148"/>
                <a:gd name="T6" fmla="*/ 1139 w 1139"/>
                <a:gd name="T7" fmla="*/ 133 h 2148"/>
                <a:gd name="T8" fmla="*/ 798 w 1139"/>
                <a:gd name="T9" fmla="*/ 0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9" h="2148">
                  <a:moveTo>
                    <a:pt x="798" y="0"/>
                  </a:moveTo>
                  <a:lnTo>
                    <a:pt x="0" y="2148"/>
                  </a:lnTo>
                  <a:lnTo>
                    <a:pt x="1139" y="1738"/>
                  </a:lnTo>
                  <a:lnTo>
                    <a:pt x="1139" y="133"/>
                  </a:lnTo>
                  <a:lnTo>
                    <a:pt x="7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7034937" y="5527518"/>
              <a:ext cx="554038" cy="804863"/>
            </a:xfrm>
            <a:custGeom>
              <a:avLst/>
              <a:gdLst>
                <a:gd name="T0" fmla="*/ 0 w 349"/>
                <a:gd name="T1" fmla="*/ 434 h 507"/>
                <a:gd name="T2" fmla="*/ 0 w 349"/>
                <a:gd name="T3" fmla="*/ 0 h 507"/>
                <a:gd name="T4" fmla="*/ 349 w 349"/>
                <a:gd name="T5" fmla="*/ 72 h 507"/>
                <a:gd name="T6" fmla="*/ 349 w 349"/>
                <a:gd name="T7" fmla="*/ 507 h 507"/>
                <a:gd name="T8" fmla="*/ 0 w 349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507">
                  <a:moveTo>
                    <a:pt x="0" y="434"/>
                  </a:moveTo>
                  <a:lnTo>
                    <a:pt x="0" y="0"/>
                  </a:lnTo>
                  <a:lnTo>
                    <a:pt x="349" y="72"/>
                  </a:lnTo>
                  <a:lnTo>
                    <a:pt x="349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AACB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034938" y="5378293"/>
              <a:ext cx="963612" cy="263525"/>
            </a:xfrm>
            <a:custGeom>
              <a:avLst/>
              <a:gdLst>
                <a:gd name="T0" fmla="*/ 257 w 607"/>
                <a:gd name="T1" fmla="*/ 0 h 166"/>
                <a:gd name="T2" fmla="*/ 0 w 607"/>
                <a:gd name="T3" fmla="*/ 94 h 166"/>
                <a:gd name="T4" fmla="*/ 349 w 607"/>
                <a:gd name="T5" fmla="*/ 166 h 166"/>
                <a:gd name="T6" fmla="*/ 607 w 607"/>
                <a:gd name="T7" fmla="*/ 73 h 166"/>
                <a:gd name="T8" fmla="*/ 257 w 607"/>
                <a:gd name="T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66">
                  <a:moveTo>
                    <a:pt x="257" y="0"/>
                  </a:moveTo>
                  <a:lnTo>
                    <a:pt x="0" y="94"/>
                  </a:lnTo>
                  <a:lnTo>
                    <a:pt x="349" y="166"/>
                  </a:lnTo>
                  <a:lnTo>
                    <a:pt x="607" y="7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7888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88975" y="5494181"/>
              <a:ext cx="595312" cy="838200"/>
            </a:xfrm>
            <a:custGeom>
              <a:avLst/>
              <a:gdLst>
                <a:gd name="T0" fmla="*/ 0 w 375"/>
                <a:gd name="T1" fmla="*/ 528 h 528"/>
                <a:gd name="T2" fmla="*/ 0 w 375"/>
                <a:gd name="T3" fmla="*/ 93 h 528"/>
                <a:gd name="T4" fmla="*/ 258 w 375"/>
                <a:gd name="T5" fmla="*/ 0 h 528"/>
                <a:gd name="T6" fmla="*/ 375 w 375"/>
                <a:gd name="T7" fmla="*/ 93 h 528"/>
                <a:gd name="T8" fmla="*/ 124 w 375"/>
                <a:gd name="T9" fmla="*/ 177 h 528"/>
                <a:gd name="T10" fmla="*/ 123 w 375"/>
                <a:gd name="T11" fmla="*/ 484 h 528"/>
                <a:gd name="T12" fmla="*/ 0 w 375"/>
                <a:gd name="T13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528">
                  <a:moveTo>
                    <a:pt x="0" y="528"/>
                  </a:moveTo>
                  <a:lnTo>
                    <a:pt x="0" y="93"/>
                  </a:lnTo>
                  <a:lnTo>
                    <a:pt x="258" y="0"/>
                  </a:lnTo>
                  <a:lnTo>
                    <a:pt x="375" y="93"/>
                  </a:lnTo>
                  <a:lnTo>
                    <a:pt x="124" y="177"/>
                  </a:lnTo>
                  <a:lnTo>
                    <a:pt x="123" y="484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3E6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7439749" y="4695226"/>
              <a:ext cx="554038" cy="806450"/>
            </a:xfrm>
            <a:custGeom>
              <a:avLst/>
              <a:gdLst>
                <a:gd name="T0" fmla="*/ 0 w 349"/>
                <a:gd name="T1" fmla="*/ 435 h 508"/>
                <a:gd name="T2" fmla="*/ 0 w 349"/>
                <a:gd name="T3" fmla="*/ 0 h 508"/>
                <a:gd name="T4" fmla="*/ 349 w 349"/>
                <a:gd name="T5" fmla="*/ 74 h 508"/>
                <a:gd name="T6" fmla="*/ 349 w 349"/>
                <a:gd name="T7" fmla="*/ 508 h 508"/>
                <a:gd name="T8" fmla="*/ 0 w 349"/>
                <a:gd name="T9" fmla="*/ 43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508">
                  <a:moveTo>
                    <a:pt x="0" y="435"/>
                  </a:moveTo>
                  <a:lnTo>
                    <a:pt x="0" y="0"/>
                  </a:lnTo>
                  <a:lnTo>
                    <a:pt x="349" y="74"/>
                  </a:lnTo>
                  <a:lnTo>
                    <a:pt x="349" y="508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8CB7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7439750" y="4546001"/>
              <a:ext cx="965199" cy="266700"/>
            </a:xfrm>
            <a:custGeom>
              <a:avLst/>
              <a:gdLst>
                <a:gd name="T0" fmla="*/ 252 w 608"/>
                <a:gd name="T1" fmla="*/ 0 h 168"/>
                <a:gd name="T2" fmla="*/ 0 w 608"/>
                <a:gd name="T3" fmla="*/ 94 h 168"/>
                <a:gd name="T4" fmla="*/ 349 w 608"/>
                <a:gd name="T5" fmla="*/ 168 h 168"/>
                <a:gd name="T6" fmla="*/ 608 w 608"/>
                <a:gd name="T7" fmla="*/ 73 h 168"/>
                <a:gd name="T8" fmla="*/ 252 w 608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168">
                  <a:moveTo>
                    <a:pt x="252" y="0"/>
                  </a:moveTo>
                  <a:lnTo>
                    <a:pt x="0" y="94"/>
                  </a:lnTo>
                  <a:lnTo>
                    <a:pt x="349" y="168"/>
                  </a:lnTo>
                  <a:lnTo>
                    <a:pt x="608" y="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7888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7993788" y="4661888"/>
              <a:ext cx="595312" cy="987425"/>
            </a:xfrm>
            <a:custGeom>
              <a:avLst/>
              <a:gdLst>
                <a:gd name="T0" fmla="*/ 0 w 375"/>
                <a:gd name="T1" fmla="*/ 529 h 622"/>
                <a:gd name="T2" fmla="*/ 0 w 375"/>
                <a:gd name="T3" fmla="*/ 95 h 622"/>
                <a:gd name="T4" fmla="*/ 259 w 375"/>
                <a:gd name="T5" fmla="*/ 0 h 622"/>
                <a:gd name="T6" fmla="*/ 375 w 375"/>
                <a:gd name="T7" fmla="*/ 95 h 622"/>
                <a:gd name="T8" fmla="*/ 124 w 375"/>
                <a:gd name="T9" fmla="*/ 179 h 622"/>
                <a:gd name="T10" fmla="*/ 123 w 375"/>
                <a:gd name="T11" fmla="*/ 622 h 622"/>
                <a:gd name="T12" fmla="*/ 0 w 375"/>
                <a:gd name="T13" fmla="*/ 529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622">
                  <a:moveTo>
                    <a:pt x="0" y="529"/>
                  </a:moveTo>
                  <a:lnTo>
                    <a:pt x="0" y="95"/>
                  </a:lnTo>
                  <a:lnTo>
                    <a:pt x="259" y="0"/>
                  </a:lnTo>
                  <a:lnTo>
                    <a:pt x="375" y="95"/>
                  </a:lnTo>
                  <a:lnTo>
                    <a:pt x="124" y="179"/>
                  </a:lnTo>
                  <a:lnTo>
                    <a:pt x="123" y="622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1B46C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7839800" y="3864520"/>
              <a:ext cx="557213" cy="804863"/>
            </a:xfrm>
            <a:custGeom>
              <a:avLst/>
              <a:gdLst>
                <a:gd name="T0" fmla="*/ 0 w 351"/>
                <a:gd name="T1" fmla="*/ 434 h 507"/>
                <a:gd name="T2" fmla="*/ 0 w 351"/>
                <a:gd name="T3" fmla="*/ 0 h 507"/>
                <a:gd name="T4" fmla="*/ 351 w 351"/>
                <a:gd name="T5" fmla="*/ 74 h 507"/>
                <a:gd name="T6" fmla="*/ 351 w 351"/>
                <a:gd name="T7" fmla="*/ 507 h 507"/>
                <a:gd name="T8" fmla="*/ 0 w 351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507">
                  <a:moveTo>
                    <a:pt x="0" y="434"/>
                  </a:moveTo>
                  <a:lnTo>
                    <a:pt x="0" y="0"/>
                  </a:lnTo>
                  <a:lnTo>
                    <a:pt x="351" y="74"/>
                  </a:lnTo>
                  <a:lnTo>
                    <a:pt x="351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458BF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7839802" y="3730727"/>
              <a:ext cx="965200" cy="258763"/>
            </a:xfrm>
            <a:custGeom>
              <a:avLst/>
              <a:gdLst>
                <a:gd name="T0" fmla="*/ 255 w 608"/>
                <a:gd name="T1" fmla="*/ 0 h 163"/>
                <a:gd name="T2" fmla="*/ 0 w 608"/>
                <a:gd name="T3" fmla="*/ 89 h 163"/>
                <a:gd name="T4" fmla="*/ 351 w 608"/>
                <a:gd name="T5" fmla="*/ 163 h 163"/>
                <a:gd name="T6" fmla="*/ 608 w 608"/>
                <a:gd name="T7" fmla="*/ 68 h 163"/>
                <a:gd name="T8" fmla="*/ 255 w 608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163">
                  <a:moveTo>
                    <a:pt x="255" y="0"/>
                  </a:moveTo>
                  <a:lnTo>
                    <a:pt x="0" y="89"/>
                  </a:lnTo>
                  <a:lnTo>
                    <a:pt x="351" y="163"/>
                  </a:lnTo>
                  <a:lnTo>
                    <a:pt x="608" y="68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7888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8397015" y="3831182"/>
              <a:ext cx="595312" cy="989013"/>
            </a:xfrm>
            <a:custGeom>
              <a:avLst/>
              <a:gdLst>
                <a:gd name="T0" fmla="*/ 0 w 375"/>
                <a:gd name="T1" fmla="*/ 528 h 623"/>
                <a:gd name="T2" fmla="*/ 0 w 375"/>
                <a:gd name="T3" fmla="*/ 95 h 623"/>
                <a:gd name="T4" fmla="*/ 257 w 375"/>
                <a:gd name="T5" fmla="*/ 0 h 623"/>
                <a:gd name="T6" fmla="*/ 375 w 375"/>
                <a:gd name="T7" fmla="*/ 95 h 623"/>
                <a:gd name="T8" fmla="*/ 122 w 375"/>
                <a:gd name="T9" fmla="*/ 179 h 623"/>
                <a:gd name="T10" fmla="*/ 121 w 375"/>
                <a:gd name="T11" fmla="*/ 623 h 623"/>
                <a:gd name="T12" fmla="*/ 0 w 375"/>
                <a:gd name="T13" fmla="*/ 52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623">
                  <a:moveTo>
                    <a:pt x="0" y="528"/>
                  </a:moveTo>
                  <a:lnTo>
                    <a:pt x="0" y="95"/>
                  </a:lnTo>
                  <a:lnTo>
                    <a:pt x="257" y="0"/>
                  </a:lnTo>
                  <a:lnTo>
                    <a:pt x="375" y="95"/>
                  </a:lnTo>
                  <a:lnTo>
                    <a:pt x="122" y="179"/>
                  </a:lnTo>
                  <a:lnTo>
                    <a:pt x="121" y="623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2552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>
              <a:off x="8263513" y="3043930"/>
              <a:ext cx="557213" cy="820035"/>
            </a:xfrm>
            <a:custGeom>
              <a:avLst/>
              <a:gdLst>
                <a:gd name="T0" fmla="*/ 0 w 351"/>
                <a:gd name="T1" fmla="*/ 434 h 507"/>
                <a:gd name="T2" fmla="*/ 0 w 351"/>
                <a:gd name="T3" fmla="*/ 0 h 507"/>
                <a:gd name="T4" fmla="*/ 351 w 351"/>
                <a:gd name="T5" fmla="*/ 74 h 507"/>
                <a:gd name="T6" fmla="*/ 351 w 351"/>
                <a:gd name="T7" fmla="*/ 507 h 507"/>
                <a:gd name="T8" fmla="*/ 0 w 351"/>
                <a:gd name="T9" fmla="*/ 43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507">
                  <a:moveTo>
                    <a:pt x="0" y="434"/>
                  </a:moveTo>
                  <a:lnTo>
                    <a:pt x="0" y="0"/>
                  </a:lnTo>
                  <a:lnTo>
                    <a:pt x="351" y="74"/>
                  </a:lnTo>
                  <a:lnTo>
                    <a:pt x="351" y="507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2C7BF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8233955" y="2884686"/>
              <a:ext cx="988948" cy="270208"/>
            </a:xfrm>
            <a:custGeom>
              <a:avLst/>
              <a:gdLst>
                <a:gd name="T0" fmla="*/ 255 w 608"/>
                <a:gd name="T1" fmla="*/ 0 h 163"/>
                <a:gd name="T2" fmla="*/ 0 w 608"/>
                <a:gd name="T3" fmla="*/ 89 h 163"/>
                <a:gd name="T4" fmla="*/ 351 w 608"/>
                <a:gd name="T5" fmla="*/ 163 h 163"/>
                <a:gd name="T6" fmla="*/ 608 w 608"/>
                <a:gd name="T7" fmla="*/ 68 h 163"/>
                <a:gd name="T8" fmla="*/ 255 w 608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163">
                  <a:moveTo>
                    <a:pt x="255" y="0"/>
                  </a:moveTo>
                  <a:lnTo>
                    <a:pt x="0" y="89"/>
                  </a:lnTo>
                  <a:lnTo>
                    <a:pt x="351" y="163"/>
                  </a:lnTo>
                  <a:lnTo>
                    <a:pt x="608" y="68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4A60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23"/>
            <p:cNvSpPr/>
            <p:nvPr/>
          </p:nvSpPr>
          <p:spPr bwMode="auto">
            <a:xfrm>
              <a:off x="8797068" y="2994570"/>
              <a:ext cx="595313" cy="987425"/>
            </a:xfrm>
            <a:custGeom>
              <a:avLst/>
              <a:gdLst>
                <a:gd name="T0" fmla="*/ 0 w 375"/>
                <a:gd name="T1" fmla="*/ 528 h 622"/>
                <a:gd name="T2" fmla="*/ 0 w 375"/>
                <a:gd name="T3" fmla="*/ 95 h 622"/>
                <a:gd name="T4" fmla="*/ 257 w 375"/>
                <a:gd name="T5" fmla="*/ 0 h 622"/>
                <a:gd name="T6" fmla="*/ 375 w 375"/>
                <a:gd name="T7" fmla="*/ 95 h 622"/>
                <a:gd name="T8" fmla="*/ 123 w 375"/>
                <a:gd name="T9" fmla="*/ 179 h 622"/>
                <a:gd name="T10" fmla="*/ 123 w 375"/>
                <a:gd name="T11" fmla="*/ 622 h 622"/>
                <a:gd name="T12" fmla="*/ 0 w 375"/>
                <a:gd name="T13" fmla="*/ 528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622">
                  <a:moveTo>
                    <a:pt x="0" y="528"/>
                  </a:moveTo>
                  <a:lnTo>
                    <a:pt x="0" y="95"/>
                  </a:lnTo>
                  <a:lnTo>
                    <a:pt x="257" y="0"/>
                  </a:lnTo>
                  <a:lnTo>
                    <a:pt x="375" y="95"/>
                  </a:lnTo>
                  <a:lnTo>
                    <a:pt x="123" y="179"/>
                  </a:lnTo>
                  <a:lnTo>
                    <a:pt x="123" y="622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335DE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Freeform 24"/>
            <p:cNvSpPr/>
            <p:nvPr/>
          </p:nvSpPr>
          <p:spPr bwMode="auto">
            <a:xfrm>
              <a:off x="9192114" y="2279219"/>
              <a:ext cx="199121" cy="869340"/>
            </a:xfrm>
            <a:custGeom>
              <a:avLst/>
              <a:gdLst>
                <a:gd name="T0" fmla="*/ 0 w 124"/>
                <a:gd name="T1" fmla="*/ 435 h 529"/>
                <a:gd name="T2" fmla="*/ 0 w 124"/>
                <a:gd name="T3" fmla="*/ 2 h 529"/>
                <a:gd name="T4" fmla="*/ 124 w 124"/>
                <a:gd name="T5" fmla="*/ 0 h 529"/>
                <a:gd name="T6" fmla="*/ 123 w 124"/>
                <a:gd name="T7" fmla="*/ 529 h 529"/>
                <a:gd name="T8" fmla="*/ 0 w 124"/>
                <a:gd name="T9" fmla="*/ 43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529">
                  <a:moveTo>
                    <a:pt x="0" y="435"/>
                  </a:moveTo>
                  <a:lnTo>
                    <a:pt x="0" y="2"/>
                  </a:lnTo>
                  <a:lnTo>
                    <a:pt x="124" y="0"/>
                  </a:lnTo>
                  <a:lnTo>
                    <a:pt x="123" y="529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1537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Freeform 25"/>
            <p:cNvSpPr/>
            <p:nvPr/>
          </p:nvSpPr>
          <p:spPr bwMode="auto">
            <a:xfrm>
              <a:off x="8417653" y="1275308"/>
              <a:ext cx="1020763" cy="1724027"/>
            </a:xfrm>
            <a:custGeom>
              <a:avLst/>
              <a:gdLst>
                <a:gd name="T0" fmla="*/ 643 w 643"/>
                <a:gd name="T1" fmla="*/ 666 h 1059"/>
                <a:gd name="T2" fmla="*/ 362 w 643"/>
                <a:gd name="T3" fmla="*/ 0 h 1059"/>
                <a:gd name="T4" fmla="*/ 0 w 643"/>
                <a:gd name="T5" fmla="*/ 518 h 1059"/>
                <a:gd name="T6" fmla="*/ 145 w 643"/>
                <a:gd name="T7" fmla="*/ 555 h 1059"/>
                <a:gd name="T8" fmla="*/ 145 w 643"/>
                <a:gd name="T9" fmla="*/ 986 h 1059"/>
                <a:gd name="T10" fmla="*/ 494 w 643"/>
                <a:gd name="T11" fmla="*/ 1059 h 1059"/>
                <a:gd name="T12" fmla="*/ 494 w 643"/>
                <a:gd name="T13" fmla="*/ 627 h 1059"/>
                <a:gd name="T14" fmla="*/ 643 w 643"/>
                <a:gd name="T15" fmla="*/ 666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3" h="1059">
                  <a:moveTo>
                    <a:pt x="643" y="666"/>
                  </a:moveTo>
                  <a:lnTo>
                    <a:pt x="362" y="0"/>
                  </a:lnTo>
                  <a:lnTo>
                    <a:pt x="0" y="518"/>
                  </a:lnTo>
                  <a:lnTo>
                    <a:pt x="145" y="555"/>
                  </a:lnTo>
                  <a:lnTo>
                    <a:pt x="145" y="986"/>
                  </a:lnTo>
                  <a:lnTo>
                    <a:pt x="494" y="1059"/>
                  </a:lnTo>
                  <a:lnTo>
                    <a:pt x="494" y="627"/>
                  </a:lnTo>
                  <a:lnTo>
                    <a:pt x="643" y="666"/>
                  </a:lnTo>
                  <a:close/>
                </a:path>
              </a:pathLst>
            </a:custGeom>
            <a:solidFill>
              <a:srgbClr val="1941C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Freeform 26"/>
            <p:cNvSpPr/>
            <p:nvPr/>
          </p:nvSpPr>
          <p:spPr bwMode="auto">
            <a:xfrm>
              <a:off x="8992331" y="1228329"/>
              <a:ext cx="619567" cy="1147117"/>
            </a:xfrm>
            <a:custGeom>
              <a:avLst/>
              <a:gdLst>
                <a:gd name="T0" fmla="*/ 395 w 395"/>
                <a:gd name="T1" fmla="*/ 650 h 693"/>
                <a:gd name="T2" fmla="*/ 281 w 395"/>
                <a:gd name="T3" fmla="*/ 693 h 693"/>
                <a:gd name="T4" fmla="*/ 0 w 395"/>
                <a:gd name="T5" fmla="*/ 27 h 693"/>
                <a:gd name="T6" fmla="*/ 106 w 395"/>
                <a:gd name="T7" fmla="*/ 0 h 693"/>
                <a:gd name="T8" fmla="*/ 395 w 395"/>
                <a:gd name="T9" fmla="*/ 65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693">
                  <a:moveTo>
                    <a:pt x="395" y="650"/>
                  </a:moveTo>
                  <a:lnTo>
                    <a:pt x="281" y="693"/>
                  </a:lnTo>
                  <a:lnTo>
                    <a:pt x="0" y="27"/>
                  </a:lnTo>
                  <a:lnTo>
                    <a:pt x="106" y="0"/>
                  </a:lnTo>
                  <a:lnTo>
                    <a:pt x="395" y="650"/>
                  </a:lnTo>
                  <a:close/>
                </a:path>
              </a:pathLst>
            </a:custGeom>
            <a:solidFill>
              <a:srgbClr val="1537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6" name="矩形: 圆角 15"/>
          <p:cNvSpPr/>
          <p:nvPr/>
        </p:nvSpPr>
        <p:spPr>
          <a:xfrm>
            <a:off x="7607196" y="285353"/>
            <a:ext cx="1299872" cy="307777"/>
          </a:xfrm>
          <a:prstGeom prst="roundRect">
            <a:avLst>
              <a:gd name="adj" fmla="val 50000"/>
            </a:avLst>
          </a:prstGeom>
          <a:solidFill>
            <a:srgbClr val="304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38" y="282024"/>
            <a:ext cx="597460" cy="3840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10" y="282024"/>
            <a:ext cx="975445" cy="3840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497" y="280193"/>
            <a:ext cx="975445" cy="3840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643" y="280192"/>
            <a:ext cx="975445" cy="3840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16" y="1324535"/>
            <a:ext cx="3164098" cy="70719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700" y="1330621"/>
            <a:ext cx="3054361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9" grpId="0" animBg="1"/>
      <p:bldP spid="93" grpId="0" animBg="1"/>
      <p:bldP spid="104" grpId="0" animBg="1"/>
      <p:bldP spid="10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15615"/>
            <a:ext cx="12192000" cy="3749156"/>
          </a:xfrm>
          <a:prstGeom prst="rect">
            <a:avLst/>
          </a:prstGeom>
        </p:spPr>
      </p:pic>
      <p:pic>
        <p:nvPicPr>
          <p:cNvPr id="6" name="图片 5" descr="图片包含 游戏机, 割草机, 汽车, 桌子&#10;&#10;描述已自动生成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85" y="622742"/>
            <a:ext cx="2219444" cy="2608567"/>
          </a:xfrm>
          <a:prstGeom prst="rect">
            <a:avLst/>
          </a:prstGeom>
        </p:spPr>
      </p:pic>
      <p:pic>
        <p:nvPicPr>
          <p:cNvPr id="8" name="图片 7" descr="图形用户界面, 应用程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47" y="1074141"/>
            <a:ext cx="4729469" cy="1991355"/>
          </a:xfrm>
          <a:prstGeom prst="rect">
            <a:avLst/>
          </a:prstGeom>
        </p:spPr>
      </p:pic>
      <p:pic>
        <p:nvPicPr>
          <p:cNvPr id="9" name="OpenBo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2805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227" y="1074141"/>
            <a:ext cx="3535696" cy="1988829"/>
          </a:xfrm>
          <a:prstGeom prst="rect">
            <a:avLst/>
          </a:prstGeom>
        </p:spPr>
      </p:pic>
      <p:pic>
        <p:nvPicPr>
          <p:cNvPr id="10" name="图片 9" descr="文本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999" y="284512"/>
            <a:ext cx="1298561" cy="3048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2217" y="284514"/>
            <a:ext cx="597460" cy="377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7556" y="284513"/>
            <a:ext cx="975445" cy="37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5788" y="284512"/>
            <a:ext cx="975445" cy="3779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4019" y="284514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9" y="3122836"/>
            <a:ext cx="12193057" cy="37432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3778" y="3070191"/>
            <a:ext cx="2017951" cy="81083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101" y="5483802"/>
            <a:ext cx="4584589" cy="14387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7310" y="5480219"/>
            <a:ext cx="4572396" cy="143878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54533" y="3100230"/>
            <a:ext cx="2017951" cy="810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56396" y="1480050"/>
            <a:ext cx="1740999" cy="1015663"/>
            <a:chOff x="5056396" y="1480050"/>
            <a:chExt cx="1740999" cy="1015663"/>
          </a:xfrm>
        </p:grpSpPr>
        <p:sp>
          <p:nvSpPr>
            <p:cNvPr id="87" name="文本框 86"/>
            <p:cNvSpPr txBox="1"/>
            <p:nvPr/>
          </p:nvSpPr>
          <p:spPr>
            <a:xfrm>
              <a:off x="5523993" y="1480050"/>
              <a:ext cx="127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0" dirty="0">
                  <a:solidFill>
                    <a:srgbClr val="304086"/>
                  </a:solidFill>
                  <a:cs typeface="+mn-ea"/>
                  <a:sym typeface="+mn-lt"/>
                </a:rPr>
                <a:t>02</a:t>
              </a:r>
              <a:endParaRPr lang="zh-CN" altLang="en-US" sz="6000" dirty="0">
                <a:solidFill>
                  <a:srgbClr val="304086"/>
                </a:solidFill>
                <a:cs typeface="+mn-ea"/>
                <a:sym typeface="+mn-lt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400000">
              <a:off x="5036910" y="1931805"/>
              <a:ext cx="322893" cy="283922"/>
            </a:xfrm>
            <a:custGeom>
              <a:avLst/>
              <a:gdLst>
                <a:gd name="connsiteX0" fmla="*/ 0 w 2761802"/>
                <a:gd name="connsiteY0" fmla="*/ 2231611 h 2428472"/>
                <a:gd name="connsiteX1" fmla="*/ 4179 w 2761802"/>
                <a:gd name="connsiteY1" fmla="*/ 2190147 h 2428472"/>
                <a:gd name="connsiteX2" fmla="*/ 8183 w 2761802"/>
                <a:gd name="connsiteY2" fmla="*/ 2177249 h 2428472"/>
                <a:gd name="connsiteX3" fmla="*/ 1237619 w 2761802"/>
                <a:gd name="connsiteY3" fmla="*/ 57529 h 2428472"/>
                <a:gd name="connsiteX4" fmla="*/ 1298967 w 2761802"/>
                <a:gd name="connsiteY4" fmla="*/ 16167 h 2428472"/>
                <a:gd name="connsiteX5" fmla="*/ 1379050 w 2761802"/>
                <a:gd name="connsiteY5" fmla="*/ 0 h 2428472"/>
                <a:gd name="connsiteX6" fmla="*/ 1524530 w 2761802"/>
                <a:gd name="connsiteY6" fmla="*/ 60259 h 2428472"/>
                <a:gd name="connsiteX7" fmla="*/ 1544630 w 2761802"/>
                <a:gd name="connsiteY7" fmla="*/ 90072 h 2428472"/>
                <a:gd name="connsiteX8" fmla="*/ 1549295 w 2761802"/>
                <a:gd name="connsiteY8" fmla="*/ 90777 h 2428472"/>
                <a:gd name="connsiteX9" fmla="*/ 2718425 w 2761802"/>
                <a:gd name="connsiteY9" fmla="*/ 2106521 h 2428472"/>
                <a:gd name="connsiteX10" fmla="*/ 2717112 w 2761802"/>
                <a:gd name="connsiteY10" fmla="*/ 2109223 h 2428472"/>
                <a:gd name="connsiteX11" fmla="*/ 2737721 w 2761802"/>
                <a:gd name="connsiteY11" fmla="*/ 2139791 h 2428472"/>
                <a:gd name="connsiteX12" fmla="*/ 2746907 w 2761802"/>
                <a:gd name="connsiteY12" fmla="*/ 2155628 h 2428472"/>
                <a:gd name="connsiteX13" fmla="*/ 2757622 w 2761802"/>
                <a:gd name="connsiteY13" fmla="*/ 2190146 h 2428472"/>
                <a:gd name="connsiteX14" fmla="*/ 2761802 w 2761802"/>
                <a:gd name="connsiteY14" fmla="*/ 2231610 h 2428472"/>
                <a:gd name="connsiteX15" fmla="*/ 2636146 w 2761802"/>
                <a:gd name="connsiteY15" fmla="*/ 2421181 h 2428472"/>
                <a:gd name="connsiteX16" fmla="*/ 2612656 w 2761802"/>
                <a:gd name="connsiteY16" fmla="*/ 2428472 h 2428472"/>
                <a:gd name="connsiteX17" fmla="*/ 149141 w 2761802"/>
                <a:gd name="connsiteY17" fmla="*/ 2428472 h 2428472"/>
                <a:gd name="connsiteX18" fmla="*/ 125655 w 2761802"/>
                <a:gd name="connsiteY18" fmla="*/ 2421182 h 2428472"/>
                <a:gd name="connsiteX19" fmla="*/ 0 w 2761802"/>
                <a:gd name="connsiteY19" fmla="*/ 2231611 h 24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1802" h="2428472">
                  <a:moveTo>
                    <a:pt x="0" y="2231611"/>
                  </a:moveTo>
                  <a:cubicBezTo>
                    <a:pt x="0" y="2217407"/>
                    <a:pt x="1439" y="2203540"/>
                    <a:pt x="4179" y="2190147"/>
                  </a:cubicBezTo>
                  <a:lnTo>
                    <a:pt x="8183" y="2177249"/>
                  </a:lnTo>
                  <a:lnTo>
                    <a:pt x="1237619" y="57529"/>
                  </a:lnTo>
                  <a:lnTo>
                    <a:pt x="1298967" y="16167"/>
                  </a:lnTo>
                  <a:cubicBezTo>
                    <a:pt x="1323581" y="5757"/>
                    <a:pt x="1350643" y="0"/>
                    <a:pt x="1379050" y="0"/>
                  </a:cubicBezTo>
                  <a:cubicBezTo>
                    <a:pt x="1435864" y="0"/>
                    <a:pt x="1487298" y="23028"/>
                    <a:pt x="1524530" y="60259"/>
                  </a:cubicBezTo>
                  <a:lnTo>
                    <a:pt x="1544630" y="90072"/>
                  </a:lnTo>
                  <a:lnTo>
                    <a:pt x="1549295" y="90777"/>
                  </a:lnTo>
                  <a:lnTo>
                    <a:pt x="2718425" y="2106521"/>
                  </a:lnTo>
                  <a:lnTo>
                    <a:pt x="2717112" y="2109223"/>
                  </a:lnTo>
                  <a:lnTo>
                    <a:pt x="2737721" y="2139791"/>
                  </a:lnTo>
                  <a:lnTo>
                    <a:pt x="2746907" y="2155628"/>
                  </a:lnTo>
                  <a:lnTo>
                    <a:pt x="2757622" y="2190146"/>
                  </a:lnTo>
                  <a:cubicBezTo>
                    <a:pt x="2760362" y="2203539"/>
                    <a:pt x="2761802" y="2217406"/>
                    <a:pt x="2761802" y="2231610"/>
                  </a:cubicBezTo>
                  <a:cubicBezTo>
                    <a:pt x="2761802" y="2316830"/>
                    <a:pt x="2709989" y="2389948"/>
                    <a:pt x="2636146" y="2421181"/>
                  </a:cubicBezTo>
                  <a:lnTo>
                    <a:pt x="2612656" y="2428472"/>
                  </a:lnTo>
                  <a:lnTo>
                    <a:pt x="149141" y="2428472"/>
                  </a:lnTo>
                  <a:lnTo>
                    <a:pt x="125655" y="2421182"/>
                  </a:lnTo>
                  <a:cubicBezTo>
                    <a:pt x="51812" y="2389949"/>
                    <a:pt x="0" y="2316831"/>
                    <a:pt x="0" y="2231611"/>
                  </a:cubicBezTo>
                  <a:close/>
                </a:path>
              </a:pathLst>
            </a:custGeom>
            <a:solidFill>
              <a:srgbClr val="304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7467" y="6787317"/>
            <a:ext cx="1697518" cy="2898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6920333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6787317"/>
            <a:ext cx="1697518" cy="28986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40348" y="5368879"/>
            <a:ext cx="1588557" cy="983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01" y="6787317"/>
            <a:ext cx="784295" cy="10287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08309" y="6858000"/>
            <a:ext cx="517023" cy="7018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186" y="6858000"/>
            <a:ext cx="1163627" cy="24471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7136071"/>
            <a:ext cx="1069701" cy="18266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6868" y="5979141"/>
            <a:ext cx="990769" cy="6133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6974596"/>
            <a:ext cx="1069701" cy="1826627"/>
          </a:xfrm>
          <a:prstGeom prst="rect">
            <a:avLst/>
          </a:prstGeom>
        </p:spPr>
      </p:pic>
      <p:pic>
        <p:nvPicPr>
          <p:cNvPr id="26" name="图片 25" descr="文本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4229" y="293009"/>
            <a:ext cx="1298561" cy="3109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217" y="284514"/>
            <a:ext cx="597460" cy="37798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7610" y="284512"/>
            <a:ext cx="975445" cy="37798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5788" y="284512"/>
            <a:ext cx="975445" cy="3779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4019" y="284514"/>
            <a:ext cx="975445" cy="377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11157" y="2371567"/>
            <a:ext cx="6169687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advTm="0">
        <p159:morph option="byObject"/>
      </p:transition>
    </mc:Choice>
    <mc:Fallback>
      <p:transition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A2F0"/>
            </a:gs>
            <a:gs pos="100000">
              <a:srgbClr val="AACBF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56396" y="1480050"/>
            <a:ext cx="1740999" cy="1015663"/>
            <a:chOff x="5056396" y="1480050"/>
            <a:chExt cx="1740999" cy="1015663"/>
          </a:xfrm>
        </p:grpSpPr>
        <p:sp>
          <p:nvSpPr>
            <p:cNvPr id="87" name="文本框 86"/>
            <p:cNvSpPr txBox="1"/>
            <p:nvPr/>
          </p:nvSpPr>
          <p:spPr>
            <a:xfrm>
              <a:off x="5523993" y="1480050"/>
              <a:ext cx="127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0" dirty="0">
                  <a:solidFill>
                    <a:srgbClr val="304086"/>
                  </a:solidFill>
                  <a:cs typeface="+mn-ea"/>
                  <a:sym typeface="+mn-lt"/>
                </a:rPr>
                <a:t>02</a:t>
              </a:r>
              <a:endParaRPr lang="zh-CN" altLang="en-US" sz="6000" dirty="0">
                <a:solidFill>
                  <a:srgbClr val="304086"/>
                </a:solidFill>
                <a:cs typeface="+mn-ea"/>
                <a:sym typeface="+mn-lt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 rot="5400000">
              <a:off x="5036910" y="1931805"/>
              <a:ext cx="322893" cy="283922"/>
            </a:xfrm>
            <a:custGeom>
              <a:avLst/>
              <a:gdLst>
                <a:gd name="connsiteX0" fmla="*/ 0 w 2761802"/>
                <a:gd name="connsiteY0" fmla="*/ 2231611 h 2428472"/>
                <a:gd name="connsiteX1" fmla="*/ 4179 w 2761802"/>
                <a:gd name="connsiteY1" fmla="*/ 2190147 h 2428472"/>
                <a:gd name="connsiteX2" fmla="*/ 8183 w 2761802"/>
                <a:gd name="connsiteY2" fmla="*/ 2177249 h 2428472"/>
                <a:gd name="connsiteX3" fmla="*/ 1237619 w 2761802"/>
                <a:gd name="connsiteY3" fmla="*/ 57529 h 2428472"/>
                <a:gd name="connsiteX4" fmla="*/ 1298967 w 2761802"/>
                <a:gd name="connsiteY4" fmla="*/ 16167 h 2428472"/>
                <a:gd name="connsiteX5" fmla="*/ 1379050 w 2761802"/>
                <a:gd name="connsiteY5" fmla="*/ 0 h 2428472"/>
                <a:gd name="connsiteX6" fmla="*/ 1524530 w 2761802"/>
                <a:gd name="connsiteY6" fmla="*/ 60259 h 2428472"/>
                <a:gd name="connsiteX7" fmla="*/ 1544630 w 2761802"/>
                <a:gd name="connsiteY7" fmla="*/ 90072 h 2428472"/>
                <a:gd name="connsiteX8" fmla="*/ 1549295 w 2761802"/>
                <a:gd name="connsiteY8" fmla="*/ 90777 h 2428472"/>
                <a:gd name="connsiteX9" fmla="*/ 2718425 w 2761802"/>
                <a:gd name="connsiteY9" fmla="*/ 2106521 h 2428472"/>
                <a:gd name="connsiteX10" fmla="*/ 2717112 w 2761802"/>
                <a:gd name="connsiteY10" fmla="*/ 2109223 h 2428472"/>
                <a:gd name="connsiteX11" fmla="*/ 2737721 w 2761802"/>
                <a:gd name="connsiteY11" fmla="*/ 2139791 h 2428472"/>
                <a:gd name="connsiteX12" fmla="*/ 2746907 w 2761802"/>
                <a:gd name="connsiteY12" fmla="*/ 2155628 h 2428472"/>
                <a:gd name="connsiteX13" fmla="*/ 2757622 w 2761802"/>
                <a:gd name="connsiteY13" fmla="*/ 2190146 h 2428472"/>
                <a:gd name="connsiteX14" fmla="*/ 2761802 w 2761802"/>
                <a:gd name="connsiteY14" fmla="*/ 2231610 h 2428472"/>
                <a:gd name="connsiteX15" fmla="*/ 2636146 w 2761802"/>
                <a:gd name="connsiteY15" fmla="*/ 2421181 h 2428472"/>
                <a:gd name="connsiteX16" fmla="*/ 2612656 w 2761802"/>
                <a:gd name="connsiteY16" fmla="*/ 2428472 h 2428472"/>
                <a:gd name="connsiteX17" fmla="*/ 149141 w 2761802"/>
                <a:gd name="connsiteY17" fmla="*/ 2428472 h 2428472"/>
                <a:gd name="connsiteX18" fmla="*/ 125655 w 2761802"/>
                <a:gd name="connsiteY18" fmla="*/ 2421182 h 2428472"/>
                <a:gd name="connsiteX19" fmla="*/ 0 w 2761802"/>
                <a:gd name="connsiteY19" fmla="*/ 2231611 h 242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61802" h="2428472">
                  <a:moveTo>
                    <a:pt x="0" y="2231611"/>
                  </a:moveTo>
                  <a:cubicBezTo>
                    <a:pt x="0" y="2217407"/>
                    <a:pt x="1439" y="2203540"/>
                    <a:pt x="4179" y="2190147"/>
                  </a:cubicBezTo>
                  <a:lnTo>
                    <a:pt x="8183" y="2177249"/>
                  </a:lnTo>
                  <a:lnTo>
                    <a:pt x="1237619" y="57529"/>
                  </a:lnTo>
                  <a:lnTo>
                    <a:pt x="1298967" y="16167"/>
                  </a:lnTo>
                  <a:cubicBezTo>
                    <a:pt x="1323581" y="5757"/>
                    <a:pt x="1350643" y="0"/>
                    <a:pt x="1379050" y="0"/>
                  </a:cubicBezTo>
                  <a:cubicBezTo>
                    <a:pt x="1435864" y="0"/>
                    <a:pt x="1487298" y="23028"/>
                    <a:pt x="1524530" y="60259"/>
                  </a:cubicBezTo>
                  <a:lnTo>
                    <a:pt x="1544630" y="90072"/>
                  </a:lnTo>
                  <a:lnTo>
                    <a:pt x="1549295" y="90777"/>
                  </a:lnTo>
                  <a:lnTo>
                    <a:pt x="2718425" y="2106521"/>
                  </a:lnTo>
                  <a:lnTo>
                    <a:pt x="2717112" y="2109223"/>
                  </a:lnTo>
                  <a:lnTo>
                    <a:pt x="2737721" y="2139791"/>
                  </a:lnTo>
                  <a:lnTo>
                    <a:pt x="2746907" y="2155628"/>
                  </a:lnTo>
                  <a:lnTo>
                    <a:pt x="2757622" y="2190146"/>
                  </a:lnTo>
                  <a:cubicBezTo>
                    <a:pt x="2760362" y="2203539"/>
                    <a:pt x="2761802" y="2217406"/>
                    <a:pt x="2761802" y="2231610"/>
                  </a:cubicBezTo>
                  <a:cubicBezTo>
                    <a:pt x="2761802" y="2316830"/>
                    <a:pt x="2709989" y="2389948"/>
                    <a:pt x="2636146" y="2421181"/>
                  </a:cubicBezTo>
                  <a:lnTo>
                    <a:pt x="2612656" y="2428472"/>
                  </a:lnTo>
                  <a:lnTo>
                    <a:pt x="149141" y="2428472"/>
                  </a:lnTo>
                  <a:lnTo>
                    <a:pt x="125655" y="2421182"/>
                  </a:lnTo>
                  <a:cubicBezTo>
                    <a:pt x="51812" y="2389949"/>
                    <a:pt x="0" y="2316831"/>
                    <a:pt x="0" y="2231611"/>
                  </a:cubicBezTo>
                  <a:close/>
                </a:path>
              </a:pathLst>
            </a:custGeom>
            <a:solidFill>
              <a:srgbClr val="3040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47467" y="5162613"/>
            <a:ext cx="1697518" cy="2898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648" y="5156620"/>
            <a:ext cx="2505308" cy="2476453"/>
          </a:xfrm>
          <a:custGeom>
            <a:avLst/>
            <a:gdLst>
              <a:gd name="connsiteX0" fmla="*/ 22170 w 6635038"/>
              <a:gd name="connsiteY0" fmla="*/ 0 h 6558619"/>
              <a:gd name="connsiteX1" fmla="*/ 2031225 w 6635038"/>
              <a:gd name="connsiteY1" fmla="*/ 0 h 6558619"/>
              <a:gd name="connsiteX2" fmla="*/ 2031225 w 6635038"/>
              <a:gd name="connsiteY2" fmla="*/ 546160 h 6558619"/>
              <a:gd name="connsiteX3" fmla="*/ 2304331 w 6635038"/>
              <a:gd name="connsiteY3" fmla="*/ 546160 h 6558619"/>
              <a:gd name="connsiteX4" fmla="*/ 1657004 w 6635038"/>
              <a:gd name="connsiteY4" fmla="*/ 729658 h 6558619"/>
              <a:gd name="connsiteX5" fmla="*/ 2275036 w 6635038"/>
              <a:gd name="connsiteY5" fmla="*/ 1845877 h 6558619"/>
              <a:gd name="connsiteX6" fmla="*/ 2140041 w 6635038"/>
              <a:gd name="connsiteY6" fmla="*/ 1787410 h 6558619"/>
              <a:gd name="connsiteX7" fmla="*/ 2538919 w 6635038"/>
              <a:gd name="connsiteY7" fmla="*/ 2795772 h 6558619"/>
              <a:gd name="connsiteX8" fmla="*/ 2653937 w 6635038"/>
              <a:gd name="connsiteY8" fmla="*/ 2530206 h 6558619"/>
              <a:gd name="connsiteX9" fmla="*/ 2930079 w 6635038"/>
              <a:gd name="connsiteY9" fmla="*/ 3028942 h 6558619"/>
              <a:gd name="connsiteX10" fmla="*/ 2929486 w 6635038"/>
              <a:gd name="connsiteY10" fmla="*/ 368947 h 6558619"/>
              <a:gd name="connsiteX11" fmla="*/ 2919832 w 6635038"/>
              <a:gd name="connsiteY11" fmla="*/ 371684 h 6558619"/>
              <a:gd name="connsiteX12" fmla="*/ 2919832 w 6635038"/>
              <a:gd name="connsiteY12" fmla="*/ 0 h 6558619"/>
              <a:gd name="connsiteX13" fmla="*/ 4209797 w 6635038"/>
              <a:gd name="connsiteY13" fmla="*/ 0 h 6558619"/>
              <a:gd name="connsiteX14" fmla="*/ 4209797 w 6635038"/>
              <a:gd name="connsiteY14" fmla="*/ 2958206 h 6558619"/>
              <a:gd name="connsiteX15" fmla="*/ 4356196 w 6635038"/>
              <a:gd name="connsiteY15" fmla="*/ 2958206 h 6558619"/>
              <a:gd name="connsiteX16" fmla="*/ 4356196 w 6635038"/>
              <a:gd name="connsiteY16" fmla="*/ 3324084 h 6558619"/>
              <a:gd name="connsiteX17" fmla="*/ 5480178 w 6635038"/>
              <a:gd name="connsiteY17" fmla="*/ 3324084 h 6558619"/>
              <a:gd name="connsiteX18" fmla="*/ 5480178 w 6635038"/>
              <a:gd name="connsiteY18" fmla="*/ 2958206 h 6558619"/>
              <a:gd name="connsiteX19" fmla="*/ 6635038 w 6635038"/>
              <a:gd name="connsiteY19" fmla="*/ 2958206 h 6558619"/>
              <a:gd name="connsiteX20" fmla="*/ 6635038 w 6635038"/>
              <a:gd name="connsiteY20" fmla="*/ 6558619 h 6558619"/>
              <a:gd name="connsiteX21" fmla="*/ 0 w 6635038"/>
              <a:gd name="connsiteY21" fmla="*/ 6558619 h 6558619"/>
              <a:gd name="connsiteX22" fmla="*/ 0 w 6635038"/>
              <a:gd name="connsiteY22" fmla="*/ 943116 h 6558619"/>
              <a:gd name="connsiteX23" fmla="*/ 22170 w 6635038"/>
              <a:gd name="connsiteY23" fmla="*/ 943116 h 655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35038" h="6558619">
                <a:moveTo>
                  <a:pt x="22170" y="0"/>
                </a:moveTo>
                <a:lnTo>
                  <a:pt x="2031225" y="0"/>
                </a:lnTo>
                <a:lnTo>
                  <a:pt x="2031225" y="546160"/>
                </a:lnTo>
                <a:lnTo>
                  <a:pt x="2304331" y="546160"/>
                </a:lnTo>
                <a:lnTo>
                  <a:pt x="1657004" y="729658"/>
                </a:lnTo>
                <a:lnTo>
                  <a:pt x="2275036" y="1845877"/>
                </a:lnTo>
                <a:lnTo>
                  <a:pt x="2140041" y="1787410"/>
                </a:lnTo>
                <a:lnTo>
                  <a:pt x="2538919" y="2795772"/>
                </a:lnTo>
                <a:lnTo>
                  <a:pt x="2653937" y="2530206"/>
                </a:lnTo>
                <a:lnTo>
                  <a:pt x="2930079" y="3028942"/>
                </a:lnTo>
                <a:lnTo>
                  <a:pt x="2929486" y="368947"/>
                </a:lnTo>
                <a:lnTo>
                  <a:pt x="2919832" y="371684"/>
                </a:lnTo>
                <a:lnTo>
                  <a:pt x="2919832" y="0"/>
                </a:lnTo>
                <a:lnTo>
                  <a:pt x="4209797" y="0"/>
                </a:lnTo>
                <a:lnTo>
                  <a:pt x="4209797" y="2958206"/>
                </a:lnTo>
                <a:lnTo>
                  <a:pt x="4356196" y="2958206"/>
                </a:lnTo>
                <a:lnTo>
                  <a:pt x="4356196" y="3324084"/>
                </a:lnTo>
                <a:lnTo>
                  <a:pt x="5480178" y="3324084"/>
                </a:lnTo>
                <a:lnTo>
                  <a:pt x="5480178" y="2958206"/>
                </a:lnTo>
                <a:lnTo>
                  <a:pt x="6635038" y="2958206"/>
                </a:lnTo>
                <a:lnTo>
                  <a:pt x="6635038" y="6558619"/>
                </a:lnTo>
                <a:lnTo>
                  <a:pt x="0" y="6558619"/>
                </a:lnTo>
                <a:lnTo>
                  <a:pt x="0" y="943116"/>
                </a:lnTo>
                <a:lnTo>
                  <a:pt x="22170" y="94311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5600" y="5162613"/>
            <a:ext cx="1697518" cy="28986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700" y="4256652"/>
            <a:ext cx="1588557" cy="983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01" y="5945844"/>
            <a:ext cx="784295" cy="10287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423" y="6453373"/>
            <a:ext cx="509182" cy="6678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608309" y="6109289"/>
            <a:ext cx="517023" cy="7018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176" y="3498655"/>
            <a:ext cx="1163627" cy="24471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501" y="4400219"/>
            <a:ext cx="1069701" cy="18266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0526" y="4609900"/>
            <a:ext cx="990769" cy="6133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02846" y="4398311"/>
            <a:ext cx="1069701" cy="1826627"/>
          </a:xfrm>
          <a:prstGeom prst="rect">
            <a:avLst/>
          </a:prstGeom>
        </p:spPr>
      </p:pic>
      <p:pic>
        <p:nvPicPr>
          <p:cNvPr id="26" name="图片 25" descr="文本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4229" y="293009"/>
            <a:ext cx="1298561" cy="3109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217" y="284514"/>
            <a:ext cx="597460" cy="3779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7610" y="284512"/>
            <a:ext cx="975445" cy="3779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5788" y="284512"/>
            <a:ext cx="975445" cy="3779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4019" y="284514"/>
            <a:ext cx="975445" cy="3779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11157" y="2371567"/>
            <a:ext cx="6169687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/>
        </p:nvSpPr>
        <p:spPr>
          <a:xfrm>
            <a:off x="-7246359" y="0"/>
            <a:ext cx="13983671" cy="19643901"/>
          </a:xfrm>
          <a:custGeom>
            <a:avLst/>
            <a:gdLst>
              <a:gd name="connsiteX0" fmla="*/ 5886260 w 12320460"/>
              <a:gd name="connsiteY0" fmla="*/ 0 h 23461496"/>
              <a:gd name="connsiteX1" fmla="*/ 12320460 w 12320460"/>
              <a:gd name="connsiteY1" fmla="*/ 0 h 23461496"/>
              <a:gd name="connsiteX2" fmla="*/ 10364660 w 12320460"/>
              <a:gd name="connsiteY2" fmla="*/ 7823200 h 23461496"/>
              <a:gd name="connsiteX3" fmla="*/ 10344036 w 12320460"/>
              <a:gd name="connsiteY3" fmla="*/ 7823200 h 23461496"/>
              <a:gd name="connsiteX4" fmla="*/ 8389248 w 12320460"/>
              <a:gd name="connsiteY4" fmla="*/ 15642348 h 23461496"/>
              <a:gd name="connsiteX5" fmla="*/ 8388988 w 12320460"/>
              <a:gd name="connsiteY5" fmla="*/ 15642348 h 23461496"/>
              <a:gd name="connsiteX6" fmla="*/ 6434200 w 12320460"/>
              <a:gd name="connsiteY6" fmla="*/ 23461496 h 23461496"/>
              <a:gd name="connsiteX7" fmla="*/ 0 w 12320460"/>
              <a:gd name="connsiteY7" fmla="*/ 23461496 h 23461496"/>
              <a:gd name="connsiteX8" fmla="*/ 1955800 w 12320460"/>
              <a:gd name="connsiteY8" fmla="*/ 15638296 h 23461496"/>
              <a:gd name="connsiteX9" fmla="*/ 1956062 w 12320460"/>
              <a:gd name="connsiteY9" fmla="*/ 15638296 h 23461496"/>
              <a:gd name="connsiteX10" fmla="*/ 3910848 w 12320460"/>
              <a:gd name="connsiteY10" fmla="*/ 7819148 h 23461496"/>
              <a:gd name="connsiteX11" fmla="*/ 3931474 w 12320460"/>
              <a:gd name="connsiteY11" fmla="*/ 7819148 h 23461496"/>
              <a:gd name="connsiteX0-1" fmla="*/ 5886260 w 12320460"/>
              <a:gd name="connsiteY0-2" fmla="*/ 0 h 23461496"/>
              <a:gd name="connsiteX1-3" fmla="*/ 12320460 w 12320460"/>
              <a:gd name="connsiteY1-4" fmla="*/ 0 h 23461496"/>
              <a:gd name="connsiteX2-5" fmla="*/ 10364660 w 12320460"/>
              <a:gd name="connsiteY2-6" fmla="*/ 7823200 h 23461496"/>
              <a:gd name="connsiteX3-7" fmla="*/ 10250045 w 12320460"/>
              <a:gd name="connsiteY3-8" fmla="*/ 8369252 h 23461496"/>
              <a:gd name="connsiteX4-9" fmla="*/ 8389248 w 12320460"/>
              <a:gd name="connsiteY4-10" fmla="*/ 15642348 h 23461496"/>
              <a:gd name="connsiteX5-11" fmla="*/ 8388988 w 12320460"/>
              <a:gd name="connsiteY5-12" fmla="*/ 15642348 h 23461496"/>
              <a:gd name="connsiteX6-13" fmla="*/ 6434200 w 12320460"/>
              <a:gd name="connsiteY6-14" fmla="*/ 23461496 h 23461496"/>
              <a:gd name="connsiteX7-15" fmla="*/ 0 w 12320460"/>
              <a:gd name="connsiteY7-16" fmla="*/ 23461496 h 23461496"/>
              <a:gd name="connsiteX8-17" fmla="*/ 1955800 w 12320460"/>
              <a:gd name="connsiteY8-18" fmla="*/ 15638296 h 23461496"/>
              <a:gd name="connsiteX9-19" fmla="*/ 1956062 w 12320460"/>
              <a:gd name="connsiteY9-20" fmla="*/ 15638296 h 23461496"/>
              <a:gd name="connsiteX10-21" fmla="*/ 3910848 w 12320460"/>
              <a:gd name="connsiteY10-22" fmla="*/ 7819148 h 23461496"/>
              <a:gd name="connsiteX11-23" fmla="*/ 3931474 w 12320460"/>
              <a:gd name="connsiteY11-24" fmla="*/ 7819148 h 23461496"/>
              <a:gd name="connsiteX12" fmla="*/ 5886260 w 12320460"/>
              <a:gd name="connsiteY12" fmla="*/ 0 h 234614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" y="connsiteY12"/>
              </a:cxn>
            </a:cxnLst>
            <a:rect l="l" t="t" r="r" b="b"/>
            <a:pathLst>
              <a:path w="12320460" h="23461496">
                <a:moveTo>
                  <a:pt x="5886260" y="0"/>
                </a:moveTo>
                <a:lnTo>
                  <a:pt x="12320460" y="0"/>
                </a:lnTo>
                <a:lnTo>
                  <a:pt x="10364660" y="7823200"/>
                </a:lnTo>
                <a:lnTo>
                  <a:pt x="10250045" y="8369252"/>
                </a:lnTo>
                <a:lnTo>
                  <a:pt x="8389248" y="15642348"/>
                </a:lnTo>
                <a:lnTo>
                  <a:pt x="8388988" y="15642348"/>
                </a:lnTo>
                <a:lnTo>
                  <a:pt x="6434200" y="23461496"/>
                </a:lnTo>
                <a:lnTo>
                  <a:pt x="0" y="23461496"/>
                </a:lnTo>
                <a:lnTo>
                  <a:pt x="1955800" y="15638296"/>
                </a:lnTo>
                <a:lnTo>
                  <a:pt x="1956062" y="15638296"/>
                </a:lnTo>
                <a:lnTo>
                  <a:pt x="3910848" y="7819148"/>
                </a:lnTo>
                <a:lnTo>
                  <a:pt x="3931474" y="7819148"/>
                </a:lnTo>
                <a:lnTo>
                  <a:pt x="5886260" y="0"/>
                </a:lnTo>
                <a:close/>
              </a:path>
            </a:pathLst>
          </a:custGeom>
          <a:gradFill flip="none" rotWithShape="1">
            <a:gsLst>
              <a:gs pos="0">
                <a:srgbClr val="6E45E2"/>
              </a:gs>
              <a:gs pos="100000">
                <a:srgbClr val="88D3C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5879" cy="94950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59" y="-1581674"/>
            <a:ext cx="3450635" cy="2030144"/>
          </a:xfrm>
          <a:prstGeom prst="rect">
            <a:avLst/>
          </a:prstGeom>
        </p:spPr>
      </p:pic>
      <p:sp>
        <p:nvSpPr>
          <p:cNvPr id="4" name="car-baby-toy-outline_29978"/>
          <p:cNvSpPr/>
          <p:nvPr/>
        </p:nvSpPr>
        <p:spPr>
          <a:xfrm>
            <a:off x="9657370" y="625409"/>
            <a:ext cx="609685" cy="528391"/>
          </a:xfrm>
          <a:custGeom>
            <a:avLst/>
            <a:gdLst>
              <a:gd name="connsiteX0" fmla="*/ 426321 w 603907"/>
              <a:gd name="connsiteY0" fmla="*/ 346775 h 523384"/>
              <a:gd name="connsiteX1" fmla="*/ 357688 w 603907"/>
              <a:gd name="connsiteY1" fmla="*/ 395687 h 523384"/>
              <a:gd name="connsiteX2" fmla="*/ 354168 w 603907"/>
              <a:gd name="connsiteY2" fmla="*/ 411502 h 523384"/>
              <a:gd name="connsiteX3" fmla="*/ 353728 w 603907"/>
              <a:gd name="connsiteY3" fmla="*/ 419264 h 523384"/>
              <a:gd name="connsiteX4" fmla="*/ 354168 w 603907"/>
              <a:gd name="connsiteY4" fmla="*/ 427318 h 523384"/>
              <a:gd name="connsiteX5" fmla="*/ 426321 w 603907"/>
              <a:gd name="connsiteY5" fmla="*/ 491753 h 523384"/>
              <a:gd name="connsiteX6" fmla="*/ 498475 w 603907"/>
              <a:gd name="connsiteY6" fmla="*/ 427318 h 523384"/>
              <a:gd name="connsiteX7" fmla="*/ 498915 w 603907"/>
              <a:gd name="connsiteY7" fmla="*/ 419264 h 523384"/>
              <a:gd name="connsiteX8" fmla="*/ 498475 w 603907"/>
              <a:gd name="connsiteY8" fmla="*/ 411502 h 523384"/>
              <a:gd name="connsiteX9" fmla="*/ 494955 w 603907"/>
              <a:gd name="connsiteY9" fmla="*/ 395687 h 523384"/>
              <a:gd name="connsiteX10" fmla="*/ 426321 w 603907"/>
              <a:gd name="connsiteY10" fmla="*/ 346775 h 523384"/>
              <a:gd name="connsiteX11" fmla="*/ 172904 w 603907"/>
              <a:gd name="connsiteY11" fmla="*/ 346775 h 523384"/>
              <a:gd name="connsiteX12" fmla="*/ 104271 w 603907"/>
              <a:gd name="connsiteY12" fmla="*/ 395687 h 523384"/>
              <a:gd name="connsiteX13" fmla="*/ 100751 w 603907"/>
              <a:gd name="connsiteY13" fmla="*/ 411502 h 523384"/>
              <a:gd name="connsiteX14" fmla="*/ 100311 w 603907"/>
              <a:gd name="connsiteY14" fmla="*/ 419264 h 523384"/>
              <a:gd name="connsiteX15" fmla="*/ 100751 w 603907"/>
              <a:gd name="connsiteY15" fmla="*/ 427318 h 523384"/>
              <a:gd name="connsiteX16" fmla="*/ 172904 w 603907"/>
              <a:gd name="connsiteY16" fmla="*/ 491753 h 523384"/>
              <a:gd name="connsiteX17" fmla="*/ 245058 w 603907"/>
              <a:gd name="connsiteY17" fmla="*/ 427318 h 523384"/>
              <a:gd name="connsiteX18" fmla="*/ 245498 w 603907"/>
              <a:gd name="connsiteY18" fmla="*/ 419264 h 523384"/>
              <a:gd name="connsiteX19" fmla="*/ 245058 w 603907"/>
              <a:gd name="connsiteY19" fmla="*/ 411502 h 523384"/>
              <a:gd name="connsiteX20" fmla="*/ 241538 w 603907"/>
              <a:gd name="connsiteY20" fmla="*/ 395687 h 523384"/>
              <a:gd name="connsiteX21" fmla="*/ 172904 w 603907"/>
              <a:gd name="connsiteY21" fmla="*/ 346775 h 523384"/>
              <a:gd name="connsiteX22" fmla="*/ 284083 w 603907"/>
              <a:gd name="connsiteY22" fmla="*/ 97218 h 523384"/>
              <a:gd name="connsiteX23" fmla="*/ 265316 w 603907"/>
              <a:gd name="connsiteY23" fmla="*/ 121238 h 523384"/>
              <a:gd name="connsiteX24" fmla="*/ 265170 w 603907"/>
              <a:gd name="connsiteY24" fmla="*/ 155657 h 523384"/>
              <a:gd name="connsiteX25" fmla="*/ 272500 w 603907"/>
              <a:gd name="connsiteY25" fmla="*/ 173232 h 523384"/>
              <a:gd name="connsiteX26" fmla="*/ 289947 w 603907"/>
              <a:gd name="connsiteY26" fmla="*/ 180409 h 523384"/>
              <a:gd name="connsiteX27" fmla="*/ 322349 w 603907"/>
              <a:gd name="connsiteY27" fmla="*/ 180555 h 523384"/>
              <a:gd name="connsiteX28" fmla="*/ 322495 w 603907"/>
              <a:gd name="connsiteY28" fmla="*/ 196227 h 523384"/>
              <a:gd name="connsiteX29" fmla="*/ 322495 w 603907"/>
              <a:gd name="connsiteY29" fmla="*/ 180555 h 523384"/>
              <a:gd name="connsiteX30" fmla="*/ 346540 w 603907"/>
              <a:gd name="connsiteY30" fmla="*/ 161515 h 523384"/>
              <a:gd name="connsiteX31" fmla="*/ 118072 w 603907"/>
              <a:gd name="connsiteY31" fmla="*/ 95912 h 523384"/>
              <a:gd name="connsiteX32" fmla="*/ 92852 w 603907"/>
              <a:gd name="connsiteY32" fmla="*/ 121096 h 523384"/>
              <a:gd name="connsiteX33" fmla="*/ 92852 w 603907"/>
              <a:gd name="connsiteY33" fmla="*/ 155944 h 523384"/>
              <a:gd name="connsiteX34" fmla="*/ 118072 w 603907"/>
              <a:gd name="connsiteY34" fmla="*/ 181129 h 523384"/>
              <a:gd name="connsiteX35" fmla="*/ 152969 w 603907"/>
              <a:gd name="connsiteY35" fmla="*/ 181129 h 523384"/>
              <a:gd name="connsiteX36" fmla="*/ 178189 w 603907"/>
              <a:gd name="connsiteY36" fmla="*/ 155944 h 523384"/>
              <a:gd name="connsiteX37" fmla="*/ 178189 w 603907"/>
              <a:gd name="connsiteY37" fmla="*/ 121096 h 523384"/>
              <a:gd name="connsiteX38" fmla="*/ 152969 w 603907"/>
              <a:gd name="connsiteY38" fmla="*/ 95912 h 523384"/>
              <a:gd name="connsiteX39" fmla="*/ 290094 w 603907"/>
              <a:gd name="connsiteY39" fmla="*/ 64850 h 523384"/>
              <a:gd name="connsiteX40" fmla="*/ 301530 w 603907"/>
              <a:gd name="connsiteY40" fmla="*/ 69684 h 523384"/>
              <a:gd name="connsiteX41" fmla="*/ 374397 w 603907"/>
              <a:gd name="connsiteY41" fmla="*/ 144819 h 523384"/>
              <a:gd name="connsiteX42" fmla="*/ 378795 w 603907"/>
              <a:gd name="connsiteY42" fmla="*/ 155950 h 523384"/>
              <a:gd name="connsiteX43" fmla="*/ 322495 w 603907"/>
              <a:gd name="connsiteY43" fmla="*/ 212191 h 523384"/>
              <a:gd name="connsiteX44" fmla="*/ 322349 w 603907"/>
              <a:gd name="connsiteY44" fmla="*/ 212191 h 523384"/>
              <a:gd name="connsiteX45" fmla="*/ 289947 w 603907"/>
              <a:gd name="connsiteY45" fmla="*/ 212045 h 523384"/>
              <a:gd name="connsiteX46" fmla="*/ 250068 w 603907"/>
              <a:gd name="connsiteY46" fmla="*/ 195495 h 523384"/>
              <a:gd name="connsiteX47" fmla="*/ 233648 w 603907"/>
              <a:gd name="connsiteY47" fmla="*/ 155657 h 523384"/>
              <a:gd name="connsiteX48" fmla="*/ 233648 w 603907"/>
              <a:gd name="connsiteY48" fmla="*/ 121092 h 523384"/>
              <a:gd name="connsiteX49" fmla="*/ 290094 w 603907"/>
              <a:gd name="connsiteY49" fmla="*/ 64850 h 523384"/>
              <a:gd name="connsiteX50" fmla="*/ 118072 w 603907"/>
              <a:gd name="connsiteY50" fmla="*/ 64285 h 523384"/>
              <a:gd name="connsiteX51" fmla="*/ 152969 w 603907"/>
              <a:gd name="connsiteY51" fmla="*/ 64285 h 523384"/>
              <a:gd name="connsiteX52" fmla="*/ 209861 w 603907"/>
              <a:gd name="connsiteY52" fmla="*/ 121096 h 523384"/>
              <a:gd name="connsiteX53" fmla="*/ 209861 w 603907"/>
              <a:gd name="connsiteY53" fmla="*/ 155944 h 523384"/>
              <a:gd name="connsiteX54" fmla="*/ 152969 w 603907"/>
              <a:gd name="connsiteY54" fmla="*/ 212755 h 523384"/>
              <a:gd name="connsiteX55" fmla="*/ 118072 w 603907"/>
              <a:gd name="connsiteY55" fmla="*/ 212755 h 523384"/>
              <a:gd name="connsiteX56" fmla="*/ 61180 w 603907"/>
              <a:gd name="connsiteY56" fmla="*/ 155944 h 523384"/>
              <a:gd name="connsiteX57" fmla="*/ 61180 w 603907"/>
              <a:gd name="connsiteY57" fmla="*/ 121096 h 523384"/>
              <a:gd name="connsiteX58" fmla="*/ 118072 w 603907"/>
              <a:gd name="connsiteY58" fmla="*/ 64285 h 523384"/>
              <a:gd name="connsiteX59" fmla="*/ 208394 w 603907"/>
              <a:gd name="connsiteY59" fmla="*/ 31631 h 523384"/>
              <a:gd name="connsiteX60" fmla="*/ 31677 w 603907"/>
              <a:gd name="connsiteY60" fmla="*/ 395687 h 523384"/>
              <a:gd name="connsiteX61" fmla="*/ 71420 w 603907"/>
              <a:gd name="connsiteY61" fmla="*/ 395687 h 523384"/>
              <a:gd name="connsiteX62" fmla="*/ 172904 w 603907"/>
              <a:gd name="connsiteY62" fmla="*/ 315144 h 523384"/>
              <a:gd name="connsiteX63" fmla="*/ 274388 w 603907"/>
              <a:gd name="connsiteY63" fmla="*/ 395687 h 523384"/>
              <a:gd name="connsiteX64" fmla="*/ 324837 w 603907"/>
              <a:gd name="connsiteY64" fmla="*/ 395687 h 523384"/>
              <a:gd name="connsiteX65" fmla="*/ 426321 w 603907"/>
              <a:gd name="connsiteY65" fmla="*/ 315144 h 523384"/>
              <a:gd name="connsiteX66" fmla="*/ 527805 w 603907"/>
              <a:gd name="connsiteY66" fmla="*/ 395687 h 523384"/>
              <a:gd name="connsiteX67" fmla="*/ 570335 w 603907"/>
              <a:gd name="connsiteY67" fmla="*/ 395687 h 523384"/>
              <a:gd name="connsiteX68" fmla="*/ 571215 w 603907"/>
              <a:gd name="connsiteY68" fmla="*/ 367277 h 523384"/>
              <a:gd name="connsiteX69" fmla="*/ 551123 w 603907"/>
              <a:gd name="connsiteY69" fmla="*/ 220542 h 523384"/>
              <a:gd name="connsiteX70" fmla="*/ 523259 w 603907"/>
              <a:gd name="connsiteY70" fmla="*/ 209412 h 523384"/>
              <a:gd name="connsiteX71" fmla="*/ 358568 w 603907"/>
              <a:gd name="connsiteY71" fmla="*/ 92405 h 523384"/>
              <a:gd name="connsiteX72" fmla="*/ 295653 w 603907"/>
              <a:gd name="connsiteY72" fmla="*/ 31924 h 523384"/>
              <a:gd name="connsiteX73" fmla="*/ 246524 w 603907"/>
              <a:gd name="connsiteY73" fmla="*/ 31778 h 523384"/>
              <a:gd name="connsiteX74" fmla="*/ 208394 w 603907"/>
              <a:gd name="connsiteY74" fmla="*/ 31631 h 523384"/>
              <a:gd name="connsiteX75" fmla="*/ 208394 w 603907"/>
              <a:gd name="connsiteY75" fmla="*/ 0 h 523384"/>
              <a:gd name="connsiteX76" fmla="*/ 246671 w 603907"/>
              <a:gd name="connsiteY76" fmla="*/ 146 h 523384"/>
              <a:gd name="connsiteX77" fmla="*/ 295653 w 603907"/>
              <a:gd name="connsiteY77" fmla="*/ 293 h 523384"/>
              <a:gd name="connsiteX78" fmla="*/ 384379 w 603907"/>
              <a:gd name="connsiteY78" fmla="*/ 73953 h 523384"/>
              <a:gd name="connsiteX79" fmla="*/ 523846 w 603907"/>
              <a:gd name="connsiteY79" fmla="*/ 177781 h 523384"/>
              <a:gd name="connsiteX80" fmla="*/ 574148 w 603907"/>
              <a:gd name="connsiteY80" fmla="*/ 198722 h 523384"/>
              <a:gd name="connsiteX81" fmla="*/ 602892 w 603907"/>
              <a:gd name="connsiteY81" fmla="*/ 368302 h 523384"/>
              <a:gd name="connsiteX82" fmla="*/ 601865 w 603907"/>
              <a:gd name="connsiteY82" fmla="*/ 411502 h 523384"/>
              <a:gd name="connsiteX83" fmla="*/ 586027 w 603907"/>
              <a:gd name="connsiteY83" fmla="*/ 427318 h 523384"/>
              <a:gd name="connsiteX84" fmla="*/ 530152 w 603907"/>
              <a:gd name="connsiteY84" fmla="*/ 427318 h 523384"/>
              <a:gd name="connsiteX85" fmla="*/ 426321 w 603907"/>
              <a:gd name="connsiteY85" fmla="*/ 523384 h 523384"/>
              <a:gd name="connsiteX86" fmla="*/ 322491 w 603907"/>
              <a:gd name="connsiteY86" fmla="*/ 427318 h 523384"/>
              <a:gd name="connsiteX87" fmla="*/ 276735 w 603907"/>
              <a:gd name="connsiteY87" fmla="*/ 427318 h 523384"/>
              <a:gd name="connsiteX88" fmla="*/ 172904 w 603907"/>
              <a:gd name="connsiteY88" fmla="*/ 523384 h 523384"/>
              <a:gd name="connsiteX89" fmla="*/ 69074 w 603907"/>
              <a:gd name="connsiteY89" fmla="*/ 427318 h 523384"/>
              <a:gd name="connsiteX90" fmla="*/ 15839 w 603907"/>
              <a:gd name="connsiteY90" fmla="*/ 427318 h 523384"/>
              <a:gd name="connsiteX91" fmla="*/ 0 w 603907"/>
              <a:gd name="connsiteY91" fmla="*/ 411502 h 523384"/>
              <a:gd name="connsiteX92" fmla="*/ 208394 w 603907"/>
              <a:gd name="connsiteY92" fmla="*/ 0 h 5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907" h="523384">
                <a:moveTo>
                  <a:pt x="426321" y="346775"/>
                </a:moveTo>
                <a:cubicBezTo>
                  <a:pt x="394498" y="346775"/>
                  <a:pt x="367513" y="367277"/>
                  <a:pt x="357688" y="395687"/>
                </a:cubicBezTo>
                <a:cubicBezTo>
                  <a:pt x="355928" y="400812"/>
                  <a:pt x="354755" y="406084"/>
                  <a:pt x="354168" y="411502"/>
                </a:cubicBezTo>
                <a:cubicBezTo>
                  <a:pt x="353875" y="414138"/>
                  <a:pt x="353728" y="416628"/>
                  <a:pt x="353728" y="419264"/>
                </a:cubicBezTo>
                <a:cubicBezTo>
                  <a:pt x="353728" y="422046"/>
                  <a:pt x="353875" y="424682"/>
                  <a:pt x="354168" y="427318"/>
                </a:cubicBezTo>
                <a:cubicBezTo>
                  <a:pt x="358274" y="463489"/>
                  <a:pt x="389071" y="491753"/>
                  <a:pt x="426321" y="491753"/>
                </a:cubicBezTo>
                <a:cubicBezTo>
                  <a:pt x="463571" y="491753"/>
                  <a:pt x="494369" y="463489"/>
                  <a:pt x="498475" y="427318"/>
                </a:cubicBezTo>
                <a:cubicBezTo>
                  <a:pt x="498768" y="424682"/>
                  <a:pt x="498915" y="422046"/>
                  <a:pt x="498915" y="419264"/>
                </a:cubicBezTo>
                <a:cubicBezTo>
                  <a:pt x="498915" y="416628"/>
                  <a:pt x="498768" y="414138"/>
                  <a:pt x="498475" y="411502"/>
                </a:cubicBezTo>
                <a:cubicBezTo>
                  <a:pt x="497888" y="406084"/>
                  <a:pt x="496715" y="400812"/>
                  <a:pt x="494955" y="395687"/>
                </a:cubicBezTo>
                <a:cubicBezTo>
                  <a:pt x="485129" y="367277"/>
                  <a:pt x="458145" y="346775"/>
                  <a:pt x="426321" y="346775"/>
                </a:cubicBezTo>
                <a:close/>
                <a:moveTo>
                  <a:pt x="172904" y="346775"/>
                </a:moveTo>
                <a:cubicBezTo>
                  <a:pt x="141081" y="346775"/>
                  <a:pt x="114096" y="367277"/>
                  <a:pt x="104271" y="395687"/>
                </a:cubicBezTo>
                <a:cubicBezTo>
                  <a:pt x="102511" y="400812"/>
                  <a:pt x="101337" y="406084"/>
                  <a:pt x="100751" y="411502"/>
                </a:cubicBezTo>
                <a:cubicBezTo>
                  <a:pt x="100458" y="414138"/>
                  <a:pt x="100311" y="416628"/>
                  <a:pt x="100311" y="419264"/>
                </a:cubicBezTo>
                <a:cubicBezTo>
                  <a:pt x="100311" y="422046"/>
                  <a:pt x="100458" y="424682"/>
                  <a:pt x="100751" y="427318"/>
                </a:cubicBezTo>
                <a:cubicBezTo>
                  <a:pt x="104857" y="463489"/>
                  <a:pt x="135654" y="491753"/>
                  <a:pt x="172904" y="491753"/>
                </a:cubicBezTo>
                <a:cubicBezTo>
                  <a:pt x="210154" y="491753"/>
                  <a:pt x="240951" y="463489"/>
                  <a:pt x="245058" y="427318"/>
                </a:cubicBezTo>
                <a:cubicBezTo>
                  <a:pt x="245351" y="424682"/>
                  <a:pt x="245498" y="422046"/>
                  <a:pt x="245498" y="419264"/>
                </a:cubicBezTo>
                <a:cubicBezTo>
                  <a:pt x="245498" y="416628"/>
                  <a:pt x="245351" y="414138"/>
                  <a:pt x="245058" y="411502"/>
                </a:cubicBezTo>
                <a:cubicBezTo>
                  <a:pt x="244471" y="406084"/>
                  <a:pt x="243298" y="400812"/>
                  <a:pt x="241538" y="395687"/>
                </a:cubicBezTo>
                <a:cubicBezTo>
                  <a:pt x="231712" y="367277"/>
                  <a:pt x="204728" y="346775"/>
                  <a:pt x="172904" y="346775"/>
                </a:cubicBezTo>
                <a:close/>
                <a:moveTo>
                  <a:pt x="284083" y="97218"/>
                </a:moveTo>
                <a:cubicBezTo>
                  <a:pt x="273380" y="99855"/>
                  <a:pt x="265316" y="109668"/>
                  <a:pt x="265316" y="121238"/>
                </a:cubicBezTo>
                <a:lnTo>
                  <a:pt x="265170" y="155657"/>
                </a:lnTo>
                <a:cubicBezTo>
                  <a:pt x="265170" y="162248"/>
                  <a:pt x="267809" y="168546"/>
                  <a:pt x="272500" y="173232"/>
                </a:cubicBezTo>
                <a:cubicBezTo>
                  <a:pt x="277192" y="177773"/>
                  <a:pt x="283350" y="180409"/>
                  <a:pt x="289947" y="180409"/>
                </a:cubicBezTo>
                <a:lnTo>
                  <a:pt x="322349" y="180555"/>
                </a:lnTo>
                <a:lnTo>
                  <a:pt x="322495" y="196227"/>
                </a:lnTo>
                <a:lnTo>
                  <a:pt x="322495" y="180555"/>
                </a:lnTo>
                <a:cubicBezTo>
                  <a:pt x="334078" y="180555"/>
                  <a:pt x="343901" y="172354"/>
                  <a:pt x="346540" y="161515"/>
                </a:cubicBezTo>
                <a:close/>
                <a:moveTo>
                  <a:pt x="118072" y="95912"/>
                </a:moveTo>
                <a:cubicBezTo>
                  <a:pt x="104142" y="95912"/>
                  <a:pt x="92852" y="107186"/>
                  <a:pt x="92852" y="121096"/>
                </a:cubicBezTo>
                <a:lnTo>
                  <a:pt x="92852" y="155944"/>
                </a:lnTo>
                <a:cubicBezTo>
                  <a:pt x="92852" y="169854"/>
                  <a:pt x="104142" y="181129"/>
                  <a:pt x="118072" y="181129"/>
                </a:cubicBezTo>
                <a:lnTo>
                  <a:pt x="152969" y="181129"/>
                </a:lnTo>
                <a:cubicBezTo>
                  <a:pt x="166899" y="181129"/>
                  <a:pt x="178189" y="169854"/>
                  <a:pt x="178189" y="155944"/>
                </a:cubicBezTo>
                <a:lnTo>
                  <a:pt x="178189" y="121096"/>
                </a:lnTo>
                <a:cubicBezTo>
                  <a:pt x="178189" y="107186"/>
                  <a:pt x="166899" y="95912"/>
                  <a:pt x="152969" y="95912"/>
                </a:cubicBezTo>
                <a:close/>
                <a:moveTo>
                  <a:pt x="290094" y="64850"/>
                </a:moveTo>
                <a:cubicBezTo>
                  <a:pt x="294346" y="64850"/>
                  <a:pt x="298451" y="66608"/>
                  <a:pt x="301530" y="69684"/>
                </a:cubicBezTo>
                <a:lnTo>
                  <a:pt x="374397" y="144819"/>
                </a:lnTo>
                <a:cubicBezTo>
                  <a:pt x="377329" y="147748"/>
                  <a:pt x="378795" y="151702"/>
                  <a:pt x="378795" y="155950"/>
                </a:cubicBezTo>
                <a:cubicBezTo>
                  <a:pt x="378795" y="186853"/>
                  <a:pt x="353431" y="212191"/>
                  <a:pt x="322495" y="212191"/>
                </a:cubicBezTo>
                <a:lnTo>
                  <a:pt x="322349" y="212191"/>
                </a:lnTo>
                <a:lnTo>
                  <a:pt x="289947" y="212045"/>
                </a:lnTo>
                <a:cubicBezTo>
                  <a:pt x="274846" y="212045"/>
                  <a:pt x="260625" y="206186"/>
                  <a:pt x="250068" y="195495"/>
                </a:cubicBezTo>
                <a:cubicBezTo>
                  <a:pt x="239366" y="184803"/>
                  <a:pt x="233501" y="170742"/>
                  <a:pt x="233648" y="155657"/>
                </a:cubicBezTo>
                <a:lnTo>
                  <a:pt x="233648" y="121092"/>
                </a:lnTo>
                <a:cubicBezTo>
                  <a:pt x="233648" y="90188"/>
                  <a:pt x="259012" y="64850"/>
                  <a:pt x="290094" y="64850"/>
                </a:cubicBezTo>
                <a:close/>
                <a:moveTo>
                  <a:pt x="118072" y="64285"/>
                </a:moveTo>
                <a:lnTo>
                  <a:pt x="152969" y="64285"/>
                </a:lnTo>
                <a:cubicBezTo>
                  <a:pt x="184348" y="64285"/>
                  <a:pt x="209861" y="89762"/>
                  <a:pt x="209861" y="121096"/>
                </a:cubicBezTo>
                <a:lnTo>
                  <a:pt x="209861" y="155944"/>
                </a:lnTo>
                <a:cubicBezTo>
                  <a:pt x="209861" y="187278"/>
                  <a:pt x="184348" y="212755"/>
                  <a:pt x="152969" y="212755"/>
                </a:cubicBezTo>
                <a:lnTo>
                  <a:pt x="118072" y="212755"/>
                </a:lnTo>
                <a:cubicBezTo>
                  <a:pt x="86693" y="212755"/>
                  <a:pt x="61180" y="187278"/>
                  <a:pt x="61180" y="155944"/>
                </a:cubicBezTo>
                <a:lnTo>
                  <a:pt x="61180" y="121096"/>
                </a:lnTo>
                <a:cubicBezTo>
                  <a:pt x="61180" y="89762"/>
                  <a:pt x="86693" y="64285"/>
                  <a:pt x="118072" y="64285"/>
                </a:cubicBezTo>
                <a:close/>
                <a:moveTo>
                  <a:pt x="208394" y="31631"/>
                </a:moveTo>
                <a:cubicBezTo>
                  <a:pt x="35783" y="31631"/>
                  <a:pt x="31824" y="34999"/>
                  <a:pt x="31677" y="395687"/>
                </a:cubicBezTo>
                <a:lnTo>
                  <a:pt x="71420" y="395687"/>
                </a:lnTo>
                <a:cubicBezTo>
                  <a:pt x="82126" y="349704"/>
                  <a:pt x="123482" y="315144"/>
                  <a:pt x="172904" y="315144"/>
                </a:cubicBezTo>
                <a:cubicBezTo>
                  <a:pt x="222327" y="315144"/>
                  <a:pt x="263683" y="349704"/>
                  <a:pt x="274388" y="395687"/>
                </a:cubicBezTo>
                <a:lnTo>
                  <a:pt x="324837" y="395687"/>
                </a:lnTo>
                <a:cubicBezTo>
                  <a:pt x="335543" y="349704"/>
                  <a:pt x="376899" y="315144"/>
                  <a:pt x="426321" y="315144"/>
                </a:cubicBezTo>
                <a:cubicBezTo>
                  <a:pt x="475744" y="315144"/>
                  <a:pt x="517100" y="349704"/>
                  <a:pt x="527805" y="395687"/>
                </a:cubicBezTo>
                <a:lnTo>
                  <a:pt x="570335" y="395687"/>
                </a:lnTo>
                <a:cubicBezTo>
                  <a:pt x="570482" y="386607"/>
                  <a:pt x="570775" y="377089"/>
                  <a:pt x="571215" y="367277"/>
                </a:cubicBezTo>
                <a:cubicBezTo>
                  <a:pt x="572975" y="310165"/>
                  <a:pt x="575028" y="245584"/>
                  <a:pt x="551123" y="220542"/>
                </a:cubicBezTo>
                <a:cubicBezTo>
                  <a:pt x="544231" y="213073"/>
                  <a:pt x="535285" y="209705"/>
                  <a:pt x="523259" y="209412"/>
                </a:cubicBezTo>
                <a:cubicBezTo>
                  <a:pt x="441427" y="207948"/>
                  <a:pt x="395524" y="143806"/>
                  <a:pt x="358568" y="92405"/>
                </a:cubicBezTo>
                <a:cubicBezTo>
                  <a:pt x="336423" y="61359"/>
                  <a:pt x="315305" y="31924"/>
                  <a:pt x="295653" y="31924"/>
                </a:cubicBezTo>
                <a:cubicBezTo>
                  <a:pt x="278201" y="31924"/>
                  <a:pt x="261776" y="31924"/>
                  <a:pt x="246524" y="31778"/>
                </a:cubicBezTo>
                <a:cubicBezTo>
                  <a:pt x="233032" y="31631"/>
                  <a:pt x="220273" y="31631"/>
                  <a:pt x="208394" y="31631"/>
                </a:cubicBezTo>
                <a:close/>
                <a:moveTo>
                  <a:pt x="208394" y="0"/>
                </a:moveTo>
                <a:cubicBezTo>
                  <a:pt x="220420" y="0"/>
                  <a:pt x="233179" y="0"/>
                  <a:pt x="246671" y="146"/>
                </a:cubicBezTo>
                <a:cubicBezTo>
                  <a:pt x="261923" y="293"/>
                  <a:pt x="278201" y="293"/>
                  <a:pt x="295653" y="293"/>
                </a:cubicBezTo>
                <a:cubicBezTo>
                  <a:pt x="331730" y="293"/>
                  <a:pt x="356074" y="34414"/>
                  <a:pt x="384379" y="73953"/>
                </a:cubicBezTo>
                <a:cubicBezTo>
                  <a:pt x="418842" y="122133"/>
                  <a:pt x="457852" y="176609"/>
                  <a:pt x="523846" y="177781"/>
                </a:cubicBezTo>
                <a:cubicBezTo>
                  <a:pt x="544377" y="178220"/>
                  <a:pt x="561243" y="185249"/>
                  <a:pt x="574148" y="198722"/>
                </a:cubicBezTo>
                <a:cubicBezTo>
                  <a:pt x="607145" y="233429"/>
                  <a:pt x="604945" y="301964"/>
                  <a:pt x="602892" y="368302"/>
                </a:cubicBezTo>
                <a:cubicBezTo>
                  <a:pt x="602305" y="383532"/>
                  <a:pt x="601865" y="398030"/>
                  <a:pt x="601865" y="411502"/>
                </a:cubicBezTo>
                <a:cubicBezTo>
                  <a:pt x="601865" y="420289"/>
                  <a:pt x="594826" y="427318"/>
                  <a:pt x="586027" y="427318"/>
                </a:cubicBezTo>
                <a:lnTo>
                  <a:pt x="530152" y="427318"/>
                </a:lnTo>
                <a:cubicBezTo>
                  <a:pt x="526046" y="481062"/>
                  <a:pt x="481023" y="523384"/>
                  <a:pt x="426321" y="523384"/>
                </a:cubicBezTo>
                <a:cubicBezTo>
                  <a:pt x="371620" y="523384"/>
                  <a:pt x="326597" y="481062"/>
                  <a:pt x="322491" y="427318"/>
                </a:cubicBezTo>
                <a:lnTo>
                  <a:pt x="276735" y="427318"/>
                </a:lnTo>
                <a:cubicBezTo>
                  <a:pt x="272629" y="481062"/>
                  <a:pt x="227606" y="523384"/>
                  <a:pt x="172904" y="523384"/>
                </a:cubicBezTo>
                <a:cubicBezTo>
                  <a:pt x="118203" y="523384"/>
                  <a:pt x="73180" y="481062"/>
                  <a:pt x="69074" y="427318"/>
                </a:cubicBezTo>
                <a:lnTo>
                  <a:pt x="15839" y="427318"/>
                </a:lnTo>
                <a:cubicBezTo>
                  <a:pt x="7039" y="427318"/>
                  <a:pt x="0" y="420289"/>
                  <a:pt x="0" y="411502"/>
                </a:cubicBezTo>
                <a:cubicBezTo>
                  <a:pt x="0" y="38953"/>
                  <a:pt x="0" y="0"/>
                  <a:pt x="208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589" y="293009"/>
            <a:ext cx="1298561" cy="3109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577" y="284514"/>
            <a:ext cx="597460" cy="377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970" y="284512"/>
            <a:ext cx="975445" cy="377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148" y="284512"/>
            <a:ext cx="975445" cy="377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7379" y="284514"/>
            <a:ext cx="975445" cy="37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advTm="0">
        <p159:morph option="byObject"/>
      </p:transition>
    </mc:Choice>
    <mc:Fallback>
      <p:transition advTm="0">
        <p:fade/>
      </p:transition>
    </mc:Fallback>
  </mc:AlternateContent>
</p:sld>
</file>

<file path=ppt/tags/tag1.xml><?xml version="1.0" encoding="utf-8"?>
<p:tagLst xmlns:p="http://schemas.openxmlformats.org/presentationml/2006/main">
  <p:tag name="ISLIDE.ICON" val="#43049;"/>
</p:tagLst>
</file>

<file path=ppt/tags/tag10.xml><?xml version="1.0" encoding="utf-8"?>
<p:tagLst xmlns:p="http://schemas.openxmlformats.org/presentationml/2006/main">
  <p:tag name="ISLIDE.ICON" val="#399130;#18210;#113057;#374311;"/>
</p:tagLst>
</file>

<file path=ppt/tags/tag2.xml><?xml version="1.0" encoding="utf-8"?>
<p:tagLst xmlns:p="http://schemas.openxmlformats.org/presentationml/2006/main">
  <p:tag name="ISLIDE.ICON" val="#43049;"/>
</p:tagLst>
</file>

<file path=ppt/tags/tag3.xml><?xml version="1.0" encoding="utf-8"?>
<p:tagLst xmlns:p="http://schemas.openxmlformats.org/presentationml/2006/main">
  <p:tag name="ISLIDE.ICON" val="#43049;"/>
</p:tagLst>
</file>

<file path=ppt/tags/tag4.xml><?xml version="1.0" encoding="utf-8"?>
<p:tagLst xmlns:p="http://schemas.openxmlformats.org/presentationml/2006/main">
  <p:tag name="ISLIDE.ICON" val="#43049;"/>
</p:tagLst>
</file>

<file path=ppt/tags/tag5.xml><?xml version="1.0" encoding="utf-8"?>
<p:tagLst xmlns:p="http://schemas.openxmlformats.org/presentationml/2006/main">
  <p:tag name="ISLIDE.ICON" val="#43049;"/>
</p:tagLst>
</file>

<file path=ppt/tags/tag6.xml><?xml version="1.0" encoding="utf-8"?>
<p:tagLst xmlns:p="http://schemas.openxmlformats.org/presentationml/2006/main">
  <p:tag name="ISLIDE.ICON" val="#69425;"/>
</p:tagLst>
</file>

<file path=ppt/tags/tag7.xml><?xml version="1.0" encoding="utf-8"?>
<p:tagLst xmlns:p="http://schemas.openxmlformats.org/presentationml/2006/main">
  <p:tag name="ISLIDE.ICON" val="#69425;"/>
</p:tagLst>
</file>

<file path=ppt/tags/tag8.xml><?xml version="1.0" encoding="utf-8"?>
<p:tagLst xmlns:p="http://schemas.openxmlformats.org/presentationml/2006/main">
  <p:tag name="ISLIDE.ICON" val="#69425;"/>
</p:tagLst>
</file>

<file path=ppt/tags/tag9.xml><?xml version="1.0" encoding="utf-8"?>
<p:tagLst xmlns:p="http://schemas.openxmlformats.org/presentationml/2006/main">
  <p:tag name="ISLIDE.ICON" val="#26457;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wwlkuj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WPS 演示</Application>
  <PresentationFormat>宽屏</PresentationFormat>
  <Paragraphs>66</Paragraphs>
  <Slides>22</Slides>
  <Notes>2</Notes>
  <HiddenSlides>0</HiddenSlides>
  <MMClips>11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字魂105号-简雅黑</vt:lpstr>
      <vt:lpstr>黑体</vt:lpstr>
      <vt:lpstr>Comic Sans MS</vt:lpstr>
      <vt:lpstr>微软雅黑</vt:lpstr>
      <vt:lpstr>Arial Unicode MS</vt:lpstr>
      <vt:lpstr>等线</vt:lpstr>
      <vt:lpstr>汉仪文黑-85W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skmcwd.inc</Company>
  <LinksUpToDate>false</LinksUpToDate>
  <SharedDoc>false</SharedDoc>
  <HyperlinksChanged>false</HyperlinksChanged>
  <AppVersion>14.0000</AppVersion>
  <Manager>skmcwd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OpenBot</dc:title>
  <dc:creator>skmcwd</dc:creator>
  <cp:keywords>OpenBot</cp:keywords>
  <dc:description>skmcwd</dc:description>
  <cp:lastModifiedBy>Capoon</cp:lastModifiedBy>
  <cp:revision>55</cp:revision>
  <dcterms:created xsi:type="dcterms:W3CDTF">2020-11-02T11:38:00Z</dcterms:created>
  <dcterms:modified xsi:type="dcterms:W3CDTF">2024-03-01T03:48:32Z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0x0101003EB24A66A8D4554CB33953024C7AF022</vt:lpwstr>
  </property>
  <property fmtid="{D5CDD505-2E9C-101B-9397-08002B2CF9AE}" pid="3" name="KSOProductBuildVer">
    <vt:lpwstr>2052-11.1.0.10009</vt:lpwstr>
  </property>
</Properties>
</file>